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62" r:id="rId6"/>
    <p:sldId id="263" r:id="rId7"/>
    <p:sldId id="264" r:id="rId8"/>
    <p:sldId id="265" r:id="rId9"/>
    <p:sldId id="266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2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FE8911-D744-4AA8-84DE-5AFDFE25A376}" type="datetimeFigureOut">
              <a:rPr lang="en-US" smtClean="0"/>
              <a:t>9/29/2013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AB4C5-5723-4B63-9D51-2FC59B2D39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29771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FE8911-D744-4AA8-84DE-5AFDFE25A376}" type="datetimeFigureOut">
              <a:rPr lang="en-US" smtClean="0"/>
              <a:t>9/29/2013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AB4C5-5723-4B63-9D51-2FC59B2D39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72457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FE8911-D744-4AA8-84DE-5AFDFE25A376}" type="datetimeFigureOut">
              <a:rPr lang="en-US" smtClean="0"/>
              <a:t>9/29/2013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AB4C5-5723-4B63-9D51-2FC59B2D39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60361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FE8911-D744-4AA8-84DE-5AFDFE25A376}" type="datetimeFigureOut">
              <a:rPr lang="en-US" smtClean="0"/>
              <a:t>9/29/2013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AB4C5-5723-4B63-9D51-2FC59B2D39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5237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FE8911-D744-4AA8-84DE-5AFDFE25A376}" type="datetimeFigureOut">
              <a:rPr lang="en-US" smtClean="0"/>
              <a:t>9/29/2013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AB4C5-5723-4B63-9D51-2FC59B2D39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46630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FE8911-D744-4AA8-84DE-5AFDFE25A376}" type="datetimeFigureOut">
              <a:rPr lang="en-US" smtClean="0"/>
              <a:t>9/29/2013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AB4C5-5723-4B63-9D51-2FC59B2D39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50810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FE8911-D744-4AA8-84DE-5AFDFE25A376}" type="datetimeFigureOut">
              <a:rPr lang="en-US" smtClean="0"/>
              <a:t>9/29/2013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AB4C5-5723-4B63-9D51-2FC59B2D39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76010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FE8911-D744-4AA8-84DE-5AFDFE25A376}" type="datetimeFigureOut">
              <a:rPr lang="en-US" smtClean="0"/>
              <a:t>9/29/2013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AB4C5-5723-4B63-9D51-2FC59B2D39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18285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FE8911-D744-4AA8-84DE-5AFDFE25A376}" type="datetimeFigureOut">
              <a:rPr lang="en-US" smtClean="0"/>
              <a:t>9/29/2013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AB4C5-5723-4B63-9D51-2FC59B2D39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07567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FE8911-D744-4AA8-84DE-5AFDFE25A376}" type="datetimeFigureOut">
              <a:rPr lang="en-US" smtClean="0"/>
              <a:t>9/29/2013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AB4C5-5723-4B63-9D51-2FC59B2D39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21176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FE8911-D744-4AA8-84DE-5AFDFE25A376}" type="datetimeFigureOut">
              <a:rPr lang="en-US" smtClean="0"/>
              <a:t>9/29/2013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AB4C5-5723-4B63-9D51-2FC59B2D39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06994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FE8911-D744-4AA8-84DE-5AFDFE25A376}" type="datetimeFigureOut">
              <a:rPr lang="en-US" smtClean="0"/>
              <a:t>9/29/2013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2AB4C5-5723-4B63-9D51-2FC59B2D39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46924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wav"/><Relationship Id="rId13" Type="http://schemas.openxmlformats.org/officeDocument/2006/relationships/slideLayout" Target="../slideLayouts/slideLayout3.xml"/><Relationship Id="rId3" Type="http://schemas.microsoft.com/office/2007/relationships/media" Target="../media/media2.wav"/><Relationship Id="rId7" Type="http://schemas.microsoft.com/office/2007/relationships/media" Target="../media/media4.wav"/><Relationship Id="rId12" Type="http://schemas.openxmlformats.org/officeDocument/2006/relationships/audio" Target="../media/media6.wav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audio" Target="../media/media3.wav"/><Relationship Id="rId11" Type="http://schemas.microsoft.com/office/2007/relationships/media" Target="../media/media6.wav"/><Relationship Id="rId5" Type="http://schemas.microsoft.com/office/2007/relationships/media" Target="../media/media3.wav"/><Relationship Id="rId10" Type="http://schemas.openxmlformats.org/officeDocument/2006/relationships/audio" Target="../media/media5.wav"/><Relationship Id="rId4" Type="http://schemas.openxmlformats.org/officeDocument/2006/relationships/audio" Target="../media/media2.wav"/><Relationship Id="rId9" Type="http://schemas.microsoft.com/office/2007/relationships/media" Target="../media/media5.wav"/><Relationship Id="rId1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audio" Target="../media/media10.wav"/><Relationship Id="rId13" Type="http://schemas.openxmlformats.org/officeDocument/2006/relationships/image" Target="../media/image2.emf"/><Relationship Id="rId3" Type="http://schemas.microsoft.com/office/2007/relationships/media" Target="../media/media8.wav"/><Relationship Id="rId7" Type="http://schemas.microsoft.com/office/2007/relationships/media" Target="../media/media10.wav"/><Relationship Id="rId12" Type="http://schemas.openxmlformats.org/officeDocument/2006/relationships/image" Target="../media/image1.png"/><Relationship Id="rId2" Type="http://schemas.openxmlformats.org/officeDocument/2006/relationships/audio" Target="../media/media7.wav"/><Relationship Id="rId1" Type="http://schemas.microsoft.com/office/2007/relationships/media" Target="../media/media7.wav"/><Relationship Id="rId6" Type="http://schemas.openxmlformats.org/officeDocument/2006/relationships/audio" Target="../media/media9.wav"/><Relationship Id="rId11" Type="http://schemas.openxmlformats.org/officeDocument/2006/relationships/slideLayout" Target="../slideLayouts/slideLayout7.xml"/><Relationship Id="rId5" Type="http://schemas.microsoft.com/office/2007/relationships/media" Target="../media/media9.wav"/><Relationship Id="rId10" Type="http://schemas.openxmlformats.org/officeDocument/2006/relationships/audio" Target="../media/media11.wav"/><Relationship Id="rId4" Type="http://schemas.openxmlformats.org/officeDocument/2006/relationships/audio" Target="../media/media8.wav"/><Relationship Id="rId9" Type="http://schemas.microsoft.com/office/2007/relationships/media" Target="../media/media11.wav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audio" Target="../media/media15.wav"/><Relationship Id="rId13" Type="http://schemas.openxmlformats.org/officeDocument/2006/relationships/slideLayout" Target="../slideLayouts/slideLayout7.xml"/><Relationship Id="rId3" Type="http://schemas.microsoft.com/office/2007/relationships/media" Target="../media/media13.wav"/><Relationship Id="rId7" Type="http://schemas.microsoft.com/office/2007/relationships/media" Target="../media/media15.wav"/><Relationship Id="rId12" Type="http://schemas.openxmlformats.org/officeDocument/2006/relationships/audio" Target="../media/media17.wav"/><Relationship Id="rId2" Type="http://schemas.openxmlformats.org/officeDocument/2006/relationships/audio" Target="../media/media12.wav"/><Relationship Id="rId1" Type="http://schemas.microsoft.com/office/2007/relationships/media" Target="../media/media12.wav"/><Relationship Id="rId6" Type="http://schemas.openxmlformats.org/officeDocument/2006/relationships/audio" Target="../media/media14.wav"/><Relationship Id="rId11" Type="http://schemas.microsoft.com/office/2007/relationships/media" Target="../media/media17.wav"/><Relationship Id="rId5" Type="http://schemas.microsoft.com/office/2007/relationships/media" Target="../media/media14.wav"/><Relationship Id="rId10" Type="http://schemas.openxmlformats.org/officeDocument/2006/relationships/audio" Target="../media/media16.wav"/><Relationship Id="rId4" Type="http://schemas.openxmlformats.org/officeDocument/2006/relationships/audio" Target="../media/media13.wav"/><Relationship Id="rId9" Type="http://schemas.microsoft.com/office/2007/relationships/media" Target="../media/media16.wav"/><Relationship Id="rId1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audio" Target="../media/media21.wav"/><Relationship Id="rId3" Type="http://schemas.microsoft.com/office/2007/relationships/media" Target="../media/media19.wav"/><Relationship Id="rId7" Type="http://schemas.microsoft.com/office/2007/relationships/media" Target="../media/media21.wav"/><Relationship Id="rId2" Type="http://schemas.openxmlformats.org/officeDocument/2006/relationships/audio" Target="../media/media18.wav"/><Relationship Id="rId1" Type="http://schemas.microsoft.com/office/2007/relationships/media" Target="../media/media18.wav"/><Relationship Id="rId6" Type="http://schemas.openxmlformats.org/officeDocument/2006/relationships/audio" Target="../media/media20.wav"/><Relationship Id="rId5" Type="http://schemas.microsoft.com/office/2007/relationships/media" Target="../media/media20.wav"/><Relationship Id="rId10" Type="http://schemas.openxmlformats.org/officeDocument/2006/relationships/image" Target="../media/image1.png"/><Relationship Id="rId4" Type="http://schemas.openxmlformats.org/officeDocument/2006/relationships/audio" Target="../media/media19.wav"/><Relationship Id="rId9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audio" Target="../media/media25.wav"/><Relationship Id="rId3" Type="http://schemas.microsoft.com/office/2007/relationships/media" Target="../media/media23.wav"/><Relationship Id="rId7" Type="http://schemas.microsoft.com/office/2007/relationships/media" Target="../media/media25.wav"/><Relationship Id="rId12" Type="http://schemas.openxmlformats.org/officeDocument/2006/relationships/image" Target="../media/image1.png"/><Relationship Id="rId2" Type="http://schemas.openxmlformats.org/officeDocument/2006/relationships/audio" Target="../media/media22.wav"/><Relationship Id="rId1" Type="http://schemas.microsoft.com/office/2007/relationships/media" Target="../media/media22.wav"/><Relationship Id="rId6" Type="http://schemas.openxmlformats.org/officeDocument/2006/relationships/audio" Target="../media/media24.wav"/><Relationship Id="rId11" Type="http://schemas.openxmlformats.org/officeDocument/2006/relationships/slideLayout" Target="../slideLayouts/slideLayout6.xml"/><Relationship Id="rId5" Type="http://schemas.microsoft.com/office/2007/relationships/media" Target="../media/media24.wav"/><Relationship Id="rId10" Type="http://schemas.openxmlformats.org/officeDocument/2006/relationships/audio" Target="../media/media26.wav"/><Relationship Id="rId4" Type="http://schemas.openxmlformats.org/officeDocument/2006/relationships/audio" Target="../media/media23.wav"/><Relationship Id="rId9" Type="http://schemas.microsoft.com/office/2007/relationships/media" Target="../media/media26.wav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microsoft.com/office/2007/relationships/media" Target="../media/media28.wav"/><Relationship Id="rId7" Type="http://schemas.openxmlformats.org/officeDocument/2006/relationships/slideLayout" Target="../slideLayouts/slideLayout6.xml"/><Relationship Id="rId2" Type="http://schemas.openxmlformats.org/officeDocument/2006/relationships/audio" Target="../media/media27.wav"/><Relationship Id="rId1" Type="http://schemas.microsoft.com/office/2007/relationships/media" Target="../media/media27.wav"/><Relationship Id="rId6" Type="http://schemas.openxmlformats.org/officeDocument/2006/relationships/audio" Target="../media/media29.wav"/><Relationship Id="rId5" Type="http://schemas.microsoft.com/office/2007/relationships/media" Target="../media/media29.wav"/><Relationship Id="rId4" Type="http://schemas.openxmlformats.org/officeDocument/2006/relationships/audio" Target="../media/media28.wav"/><Relationship Id="rId9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audio" Target="../media/media33.wav"/><Relationship Id="rId3" Type="http://schemas.microsoft.com/office/2007/relationships/media" Target="../media/media31.wav"/><Relationship Id="rId7" Type="http://schemas.microsoft.com/office/2007/relationships/media" Target="../media/media33.wav"/><Relationship Id="rId12" Type="http://schemas.openxmlformats.org/officeDocument/2006/relationships/image" Target="../media/image4.png"/><Relationship Id="rId2" Type="http://schemas.openxmlformats.org/officeDocument/2006/relationships/audio" Target="../media/media30.wav"/><Relationship Id="rId1" Type="http://schemas.microsoft.com/office/2007/relationships/media" Target="../media/media30.wav"/><Relationship Id="rId6" Type="http://schemas.openxmlformats.org/officeDocument/2006/relationships/audio" Target="../media/media32.wav"/><Relationship Id="rId11" Type="http://schemas.openxmlformats.org/officeDocument/2006/relationships/slideLayout" Target="../slideLayouts/slideLayout6.xml"/><Relationship Id="rId5" Type="http://schemas.microsoft.com/office/2007/relationships/media" Target="../media/media32.wav"/><Relationship Id="rId10" Type="http://schemas.openxmlformats.org/officeDocument/2006/relationships/audio" Target="../media/media34.wav"/><Relationship Id="rId4" Type="http://schemas.openxmlformats.org/officeDocument/2006/relationships/audio" Target="../media/media31.wav"/><Relationship Id="rId9" Type="http://schemas.microsoft.com/office/2007/relationships/media" Target="../media/media34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35.wav"/><Relationship Id="rId1" Type="http://schemas.microsoft.com/office/2007/relationships/media" Target="../media/media35.wav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audio" Target="../media/media39.wav"/><Relationship Id="rId13" Type="http://schemas.microsoft.com/office/2007/relationships/media" Target="../media/media42.wav"/><Relationship Id="rId3" Type="http://schemas.microsoft.com/office/2007/relationships/media" Target="../media/media37.wav"/><Relationship Id="rId7" Type="http://schemas.microsoft.com/office/2007/relationships/media" Target="../media/media39.wav"/><Relationship Id="rId12" Type="http://schemas.openxmlformats.org/officeDocument/2006/relationships/audio" Target="../media/media41.wav"/><Relationship Id="rId17" Type="http://schemas.openxmlformats.org/officeDocument/2006/relationships/image" Target="../media/image5.png"/><Relationship Id="rId2" Type="http://schemas.openxmlformats.org/officeDocument/2006/relationships/audio" Target="../media/media36.wav"/><Relationship Id="rId16" Type="http://schemas.openxmlformats.org/officeDocument/2006/relationships/image" Target="../media/image4.png"/><Relationship Id="rId1" Type="http://schemas.microsoft.com/office/2007/relationships/media" Target="../media/media36.wav"/><Relationship Id="rId6" Type="http://schemas.openxmlformats.org/officeDocument/2006/relationships/audio" Target="../media/media38.wav"/><Relationship Id="rId11" Type="http://schemas.microsoft.com/office/2007/relationships/media" Target="../media/media41.wav"/><Relationship Id="rId5" Type="http://schemas.microsoft.com/office/2007/relationships/media" Target="../media/media38.wav"/><Relationship Id="rId15" Type="http://schemas.openxmlformats.org/officeDocument/2006/relationships/slideLayout" Target="../slideLayouts/slideLayout6.xml"/><Relationship Id="rId10" Type="http://schemas.openxmlformats.org/officeDocument/2006/relationships/audio" Target="../media/media40.wav"/><Relationship Id="rId4" Type="http://schemas.openxmlformats.org/officeDocument/2006/relationships/audio" Target="../media/media37.wav"/><Relationship Id="rId9" Type="http://schemas.microsoft.com/office/2007/relationships/media" Target="../media/media40.wav"/><Relationship Id="rId14" Type="http://schemas.openxmlformats.org/officeDocument/2006/relationships/audio" Target="../media/media42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" y="1524000"/>
            <a:ext cx="8915400" cy="5334000"/>
          </a:xfrm>
        </p:spPr>
        <p:txBody>
          <a:bodyPr>
            <a:normAutofit fontScale="90000"/>
          </a:bodyPr>
          <a:lstStyle/>
          <a:p>
            <a:r>
              <a:rPr lang="en-US" altLang="zh-TW" sz="4000" b="1" dirty="0" smtClean="0">
                <a:latin typeface="DFPBiaoKaiW5_ZhuIn-AZ" panose="03000500000000000000" pitchFamily="66" charset="-120"/>
                <a:ea typeface="DFPBiaoKaiW5_ZhuIn-AZ" panose="03000500000000000000" pitchFamily="66" charset="-120"/>
              </a:rPr>
              <a:t>1. </a:t>
            </a:r>
            <a:r>
              <a:rPr lang="zh-TW" altLang="en-US" sz="4000" b="1" dirty="0" smtClean="0">
                <a:latin typeface="DFPBiaoKaiW5_ZhuIn-AZ" panose="03000500000000000000" pitchFamily="66" charset="-120"/>
                <a:ea typeface="DFPBiaoKaiW5_ZhuIn-AZ" panose="03000500000000000000" pitchFamily="66" charset="-120"/>
              </a:rPr>
              <a:t>你好  </a:t>
            </a:r>
            <a:r>
              <a:rPr lang="en-US" altLang="zh-TW" sz="4000" b="1" dirty="0" smtClean="0">
                <a:latin typeface="DFPBiaoKaiW5_ZhuIn-AZ" panose="03000500000000000000" pitchFamily="66" charset="-120"/>
                <a:ea typeface="DFPBiaoKaiW5_ZhuIn-AZ" panose="03000500000000000000" pitchFamily="66" charset="-120"/>
              </a:rPr>
              <a:t>/   </a:t>
            </a:r>
            <a:r>
              <a:rPr lang="zh-CN" altLang="en-US" dirty="0" smtClean="0"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  <a:t>你</a:t>
            </a:r>
            <a:r>
              <a:rPr lang="zh-CN" altLang="en-US" dirty="0"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  <a:t>好</a:t>
            </a:r>
            <a:r>
              <a:rPr lang="en-US" sz="4000" dirty="0">
                <a:latin typeface="DFPBiaoKaiW5_ZhuIn-AZ" panose="03000500000000000000" pitchFamily="66" charset="-120"/>
                <a:ea typeface="DFPBiaoKaiW5_ZhuIn-AZ" panose="03000500000000000000" pitchFamily="66" charset="-120"/>
              </a:rPr>
              <a:t/>
            </a:r>
            <a:br>
              <a:rPr lang="en-US" sz="4000" dirty="0">
                <a:latin typeface="DFPBiaoKaiW5_ZhuIn-AZ" panose="03000500000000000000" pitchFamily="66" charset="-120"/>
                <a:ea typeface="DFPBiaoKaiW5_ZhuIn-AZ" panose="03000500000000000000" pitchFamily="66" charset="-120"/>
              </a:rPr>
            </a:br>
            <a:r>
              <a:rPr lang="en-US" sz="4000" dirty="0" smtClean="0">
                <a:latin typeface="DFPBiaoKaiW5_ZhuIn-AZ" panose="03000500000000000000" pitchFamily="66" charset="-120"/>
                <a:ea typeface="DFPBiaoKaiW5_ZhuIn-AZ" panose="03000500000000000000" pitchFamily="66" charset="-120"/>
              </a:rPr>
              <a:t/>
            </a:r>
            <a:br>
              <a:rPr lang="en-US" sz="4000" dirty="0" smtClean="0">
                <a:latin typeface="DFPBiaoKaiW5_ZhuIn-AZ" panose="03000500000000000000" pitchFamily="66" charset="-120"/>
                <a:ea typeface="DFPBiaoKaiW5_ZhuIn-AZ" panose="03000500000000000000" pitchFamily="66" charset="-120"/>
              </a:rPr>
            </a:br>
            <a:r>
              <a:rPr lang="en-US" sz="4000" dirty="0" smtClean="0">
                <a:latin typeface="DFPBiaoKaiW5_ZhuIn-AZ" panose="03000500000000000000" pitchFamily="66" charset="-120"/>
                <a:ea typeface="DFPBiaoKaiW5_ZhuIn-AZ" panose="03000500000000000000" pitchFamily="66" charset="-120"/>
              </a:rPr>
              <a:t>2. </a:t>
            </a:r>
            <a:r>
              <a:rPr lang="zh-TW" altLang="en-US" sz="4000" b="1" dirty="0" smtClean="0">
                <a:latin typeface="DFPBiaoKaiW5_ZhuIn-AZ" panose="03000500000000000000" pitchFamily="66" charset="-120"/>
                <a:ea typeface="DFPBiaoKaiW5_ZhuIn-AZ" panose="03000500000000000000" pitchFamily="66" charset="-120"/>
              </a:rPr>
              <a:t>老</a:t>
            </a:r>
            <a:r>
              <a:rPr lang="zh-TW" altLang="en-US" sz="4000" b="1" dirty="0">
                <a:latin typeface="DFPBiaoKaiW5_ZhuIn-AZ" panose="03000500000000000000" pitchFamily="66" charset="-120"/>
                <a:ea typeface="DFPBiaoKaiW5_ZhuIn-AZ" panose="03000500000000000000" pitchFamily="66" charset="-120"/>
              </a:rPr>
              <a:t>師</a:t>
            </a:r>
            <a:r>
              <a:rPr lang="zh-TW" altLang="en-US" sz="4000" b="1" dirty="0" smtClean="0">
                <a:latin typeface="DFPBiaoKaiW5_ZhuIn-AZ" panose="03000500000000000000" pitchFamily="66" charset="-120"/>
                <a:ea typeface="DFPBiaoKaiW5_ZhuIn-AZ" panose="03000500000000000000" pitchFamily="66" charset="-120"/>
              </a:rPr>
              <a:t>好   </a:t>
            </a:r>
            <a:r>
              <a:rPr lang="en-US" altLang="zh-TW" sz="4000" b="1" dirty="0" smtClean="0">
                <a:latin typeface="DFPBiaoKaiW5_ZhuIn-AZ" panose="03000500000000000000" pitchFamily="66" charset="-120"/>
                <a:ea typeface="DFPBiaoKaiW5_ZhuIn-AZ" panose="03000500000000000000" pitchFamily="66" charset="-120"/>
              </a:rPr>
              <a:t>/  </a:t>
            </a:r>
            <a:r>
              <a:rPr lang="en-US" dirty="0" smtClean="0"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  <a:t>老</a:t>
            </a:r>
            <a:r>
              <a:rPr lang="zh-CN" altLang="en-US" dirty="0"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  <a:t>师好</a:t>
            </a:r>
            <a:r>
              <a:rPr lang="en-US" sz="4000" dirty="0">
                <a:latin typeface="DFPBiaoKaiW5_ZhuIn-AZ" panose="03000500000000000000" pitchFamily="66" charset="-120"/>
                <a:ea typeface="DFPBiaoKaiW5_ZhuIn-AZ" panose="03000500000000000000" pitchFamily="66" charset="-120"/>
              </a:rPr>
              <a:t/>
            </a:r>
            <a:br>
              <a:rPr lang="en-US" sz="4000" dirty="0">
                <a:latin typeface="DFPBiaoKaiW5_ZhuIn-AZ" panose="03000500000000000000" pitchFamily="66" charset="-120"/>
                <a:ea typeface="DFPBiaoKaiW5_ZhuIn-AZ" panose="03000500000000000000" pitchFamily="66" charset="-120"/>
              </a:rPr>
            </a:br>
            <a:r>
              <a:rPr lang="en-US" sz="4000" dirty="0" smtClean="0">
                <a:latin typeface="DFPBiaoKaiW5_ZhuIn-AZ" panose="03000500000000000000" pitchFamily="66" charset="-120"/>
                <a:ea typeface="DFPBiaoKaiW5_ZhuIn-AZ" panose="03000500000000000000" pitchFamily="66" charset="-120"/>
              </a:rPr>
              <a:t/>
            </a:r>
            <a:br>
              <a:rPr lang="en-US" sz="4000" dirty="0" smtClean="0">
                <a:latin typeface="DFPBiaoKaiW5_ZhuIn-AZ" panose="03000500000000000000" pitchFamily="66" charset="-120"/>
                <a:ea typeface="DFPBiaoKaiW5_ZhuIn-AZ" panose="03000500000000000000" pitchFamily="66" charset="-120"/>
              </a:rPr>
            </a:br>
            <a:r>
              <a:rPr lang="en-US" sz="4000" dirty="0" smtClean="0">
                <a:latin typeface="DFPBiaoKaiW5_ZhuIn-AZ" panose="03000500000000000000" pitchFamily="66" charset="-120"/>
                <a:ea typeface="DFPBiaoKaiW5_ZhuIn-AZ" panose="03000500000000000000" pitchFamily="66" charset="-120"/>
              </a:rPr>
              <a:t>3. </a:t>
            </a:r>
            <a:r>
              <a:rPr lang="zh-TW" altLang="en-US" sz="4000" b="1" dirty="0" smtClean="0">
                <a:latin typeface="DFPBiaoKaiW5_ZhuIn-AZ" panose="03000500000000000000" pitchFamily="66" charset="-120"/>
                <a:ea typeface="DFPBiaoKaiW5_ZhuIn-AZ" panose="03000500000000000000" pitchFamily="66" charset="-120"/>
              </a:rPr>
              <a:t>村</a:t>
            </a:r>
            <a:r>
              <a:rPr lang="zh-TW" altLang="en-US" sz="4000" b="1" dirty="0">
                <a:latin typeface="DFPBiaoKaiW5_ZhuIn-AZ" panose="03000500000000000000" pitchFamily="66" charset="-120"/>
                <a:ea typeface="DFPBiaoKaiW5_ZhuIn-AZ" panose="03000500000000000000" pitchFamily="66" charset="-120"/>
              </a:rPr>
              <a:t>山老師</a:t>
            </a:r>
            <a:r>
              <a:rPr lang="zh-TW" altLang="en-US" sz="4000" b="1" dirty="0" smtClean="0">
                <a:latin typeface="DFPBiaoKaiW5_ZhuIn-AZ" panose="03000500000000000000" pitchFamily="66" charset="-120"/>
                <a:ea typeface="DFPBiaoKaiW5_ZhuIn-AZ" panose="03000500000000000000" pitchFamily="66" charset="-120"/>
              </a:rPr>
              <a:t>好  </a:t>
            </a:r>
            <a:r>
              <a:rPr lang="en-US" altLang="zh-TW" sz="4000" b="1" dirty="0" smtClean="0">
                <a:latin typeface="DFPBiaoKaiW5_ZhuIn-AZ" panose="03000500000000000000" pitchFamily="66" charset="-120"/>
                <a:ea typeface="DFPBiaoKaiW5_ZhuIn-AZ" panose="03000500000000000000" pitchFamily="66" charset="-120"/>
              </a:rPr>
              <a:t>/  </a:t>
            </a:r>
            <a:r>
              <a:rPr lang="zh-TW" altLang="en-US" sz="4000" b="1" dirty="0" smtClean="0">
                <a:latin typeface="DFPBiaoKaiW5_ZhuIn-AZ" panose="03000500000000000000" pitchFamily="66" charset="-120"/>
                <a:ea typeface="DFPBiaoKaiW5_ZhuIn-AZ" panose="03000500000000000000" pitchFamily="66" charset="-120"/>
              </a:rPr>
              <a:t> </a:t>
            </a:r>
            <a:r>
              <a:rPr lang="en-US" dirty="0" err="1"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  <a:t>村山老</a:t>
            </a:r>
            <a:r>
              <a:rPr lang="zh-CN" altLang="en-US" dirty="0"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  <a:t>师好</a:t>
            </a:r>
            <a:r>
              <a:rPr lang="en-US" sz="4000" dirty="0">
                <a:latin typeface="DFPBiaoKaiW5_ZhuIn-AZ" panose="03000500000000000000" pitchFamily="66" charset="-120"/>
                <a:ea typeface="DFPBiaoKaiW5_ZhuIn-AZ" panose="03000500000000000000" pitchFamily="66" charset="-120"/>
              </a:rPr>
              <a:t/>
            </a:r>
            <a:br>
              <a:rPr lang="en-US" sz="4000" dirty="0">
                <a:latin typeface="DFPBiaoKaiW5_ZhuIn-AZ" panose="03000500000000000000" pitchFamily="66" charset="-120"/>
                <a:ea typeface="DFPBiaoKaiW5_ZhuIn-AZ" panose="03000500000000000000" pitchFamily="66" charset="-120"/>
              </a:rPr>
            </a:br>
            <a:r>
              <a:rPr lang="en-US" sz="4000" dirty="0" smtClean="0">
                <a:latin typeface="DFPBiaoKaiW5_ZhuIn-AZ" panose="03000500000000000000" pitchFamily="66" charset="-120"/>
                <a:ea typeface="DFPBiaoKaiW5_ZhuIn-AZ" panose="03000500000000000000" pitchFamily="66" charset="-120"/>
              </a:rPr>
              <a:t/>
            </a:r>
            <a:br>
              <a:rPr lang="en-US" sz="4000" dirty="0" smtClean="0">
                <a:latin typeface="DFPBiaoKaiW5_ZhuIn-AZ" panose="03000500000000000000" pitchFamily="66" charset="-120"/>
                <a:ea typeface="DFPBiaoKaiW5_ZhuIn-AZ" panose="03000500000000000000" pitchFamily="66" charset="-120"/>
              </a:rPr>
            </a:br>
            <a:r>
              <a:rPr lang="en-US" sz="4000" dirty="0" smtClean="0">
                <a:latin typeface="DFPBiaoKaiW5_ZhuIn-AZ" panose="03000500000000000000" pitchFamily="66" charset="-120"/>
                <a:ea typeface="DFPBiaoKaiW5_ZhuIn-AZ" panose="03000500000000000000" pitchFamily="66" charset="-120"/>
              </a:rPr>
              <a:t>4. </a:t>
            </a:r>
            <a:r>
              <a:rPr lang="zh-TW" altLang="en-US" sz="4000" b="1" dirty="0" smtClean="0">
                <a:latin typeface="DFPBiaoKaiW5_ZhuIn-AZ" panose="03000500000000000000" pitchFamily="66" charset="-120"/>
                <a:ea typeface="DFPBiaoKaiW5_ZhuIn-AZ" panose="03000500000000000000" pitchFamily="66" charset="-120"/>
              </a:rPr>
              <a:t>早安 </a:t>
            </a:r>
            <a:r>
              <a:rPr lang="en-US" altLang="zh-TW" sz="4000" b="1" dirty="0" smtClean="0">
                <a:latin typeface="DFPBiaoKaiW5_ZhuIn-AZ" panose="03000500000000000000" pitchFamily="66" charset="-120"/>
                <a:ea typeface="DFPBiaoKaiW5_ZhuIn-AZ" panose="03000500000000000000" pitchFamily="66" charset="-120"/>
              </a:rPr>
              <a:t>/ </a:t>
            </a:r>
            <a:r>
              <a:rPr lang="en-US" dirty="0" err="1"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  <a:t>早安</a:t>
            </a:r>
            <a:r>
              <a:rPr lang="en-US" sz="4000" dirty="0">
                <a:latin typeface="DFPBiaoKaiW5_ZhuIn-AZ" panose="03000500000000000000" pitchFamily="66" charset="-120"/>
                <a:ea typeface="DFPBiaoKaiW5_ZhuIn-AZ" panose="03000500000000000000" pitchFamily="66" charset="-120"/>
              </a:rPr>
              <a:t/>
            </a:r>
            <a:br>
              <a:rPr lang="en-US" sz="4000" dirty="0">
                <a:latin typeface="DFPBiaoKaiW5_ZhuIn-AZ" panose="03000500000000000000" pitchFamily="66" charset="-120"/>
                <a:ea typeface="DFPBiaoKaiW5_ZhuIn-AZ" panose="03000500000000000000" pitchFamily="66" charset="-120"/>
              </a:rPr>
            </a:br>
            <a:r>
              <a:rPr lang="en-US" sz="4000" dirty="0" smtClean="0">
                <a:latin typeface="DFPBiaoKaiW5_ZhuIn-AZ" panose="03000500000000000000" pitchFamily="66" charset="-120"/>
                <a:ea typeface="DFPBiaoKaiW5_ZhuIn-AZ" panose="03000500000000000000" pitchFamily="66" charset="-120"/>
              </a:rPr>
              <a:t/>
            </a:r>
            <a:br>
              <a:rPr lang="en-US" sz="4000" dirty="0" smtClean="0">
                <a:latin typeface="DFPBiaoKaiW5_ZhuIn-AZ" panose="03000500000000000000" pitchFamily="66" charset="-120"/>
                <a:ea typeface="DFPBiaoKaiW5_ZhuIn-AZ" panose="03000500000000000000" pitchFamily="66" charset="-120"/>
              </a:rPr>
            </a:br>
            <a:r>
              <a:rPr lang="en-US" sz="4000" dirty="0" smtClean="0">
                <a:latin typeface="DFPBiaoKaiW5_ZhuIn-AZ" panose="03000500000000000000" pitchFamily="66" charset="-120"/>
                <a:ea typeface="DFPBiaoKaiW5_ZhuIn-AZ" panose="03000500000000000000" pitchFamily="66" charset="-120"/>
              </a:rPr>
              <a:t>5. </a:t>
            </a:r>
            <a:r>
              <a:rPr lang="zh-TW" altLang="en-US" sz="4000" b="1" dirty="0" smtClean="0">
                <a:latin typeface="DFPBiaoKaiW5_ZhuIn-AZ" panose="03000500000000000000" pitchFamily="66" charset="-120"/>
                <a:ea typeface="DFPBiaoKaiW5_ZhuIn-AZ" panose="03000500000000000000" pitchFamily="66" charset="-120"/>
              </a:rPr>
              <a:t>早</a:t>
            </a:r>
            <a:r>
              <a:rPr lang="zh-TW" altLang="en-US" sz="4000" b="1" dirty="0">
                <a:latin typeface="DFPBiaoKaiW5_ZhuIn-AZ" panose="03000500000000000000" pitchFamily="66" charset="-120"/>
                <a:ea typeface="DFPBiaoKaiW5_ZhuIn-AZ" panose="03000500000000000000" pitchFamily="66" charset="-120"/>
              </a:rPr>
              <a:t>上</a:t>
            </a:r>
            <a:r>
              <a:rPr lang="zh-TW" altLang="en-US" sz="4000" b="1" dirty="0" smtClean="0">
                <a:latin typeface="DFPBiaoKaiW5_ZhuIn-AZ" panose="03000500000000000000" pitchFamily="66" charset="-120"/>
                <a:ea typeface="DFPBiaoKaiW5_ZhuIn-AZ" panose="03000500000000000000" pitchFamily="66" charset="-120"/>
              </a:rPr>
              <a:t>好  </a:t>
            </a:r>
            <a:r>
              <a:rPr lang="en-US" altLang="zh-TW" sz="4000" b="1" dirty="0" smtClean="0">
                <a:latin typeface="DFPBiaoKaiW5_ZhuIn-AZ" panose="03000500000000000000" pitchFamily="66" charset="-120"/>
                <a:ea typeface="DFPBiaoKaiW5_ZhuIn-AZ" panose="03000500000000000000" pitchFamily="66" charset="-120"/>
              </a:rPr>
              <a:t>/ </a:t>
            </a:r>
            <a:r>
              <a:rPr lang="en-US" dirty="0" err="1"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  <a:t>早上好</a:t>
            </a:r>
            <a:r>
              <a:rPr lang="en-US" altLang="zh-TW" sz="4000" b="1" dirty="0" smtClean="0">
                <a:latin typeface="DFPBiaoKaiW5_ZhuIn-AZ" panose="03000500000000000000" pitchFamily="66" charset="-120"/>
                <a:ea typeface="DFPBiaoKaiW5_ZhuIn-AZ" panose="03000500000000000000" pitchFamily="66" charset="-120"/>
              </a:rPr>
              <a:t/>
            </a:r>
            <a:br>
              <a:rPr lang="en-US" altLang="zh-TW" sz="4000" b="1" dirty="0" smtClean="0">
                <a:latin typeface="DFPBiaoKaiW5_ZhuIn-AZ" panose="03000500000000000000" pitchFamily="66" charset="-120"/>
                <a:ea typeface="DFPBiaoKaiW5_ZhuIn-AZ" panose="03000500000000000000" pitchFamily="66" charset="-120"/>
              </a:rPr>
            </a:b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457200" y="304800"/>
            <a:ext cx="8686800" cy="990600"/>
          </a:xfrm>
        </p:spPr>
        <p:txBody>
          <a:bodyPr>
            <a:normAutofit fontScale="25000" lnSpcReduction="20000"/>
          </a:bodyPr>
          <a:lstStyle/>
          <a:p>
            <a:r>
              <a:rPr lang="en-US" sz="5600" dirty="0" smtClean="0"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  <a:t>Greetings:  1. Hello,  2. Hello teacher, 3. Hello, Mrs. Murayama, 4. Good Morning!  5.  Hello, Good Morning!</a:t>
            </a:r>
            <a:r>
              <a:rPr lang="en-US" sz="5600" dirty="0"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  <a:t/>
            </a:r>
            <a:br>
              <a:rPr lang="en-US" sz="5600" dirty="0"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</a:br>
            <a:r>
              <a:rPr lang="en-US" sz="5600" dirty="0"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  <a:t/>
            </a:r>
            <a:br>
              <a:rPr lang="en-US" sz="5600" dirty="0"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</a:br>
            <a:r>
              <a:rPr lang="en-US" sz="5600" dirty="0"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  <a:t/>
            </a:r>
            <a:br>
              <a:rPr lang="en-US" sz="5600" dirty="0"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</a:br>
            <a:r>
              <a:rPr lang="en-US" sz="5600" dirty="0" smtClean="0"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  <a:t>You hear each phrase 3 times.</a:t>
            </a:r>
          </a:p>
          <a:p>
            <a:r>
              <a:rPr lang="en-US" sz="5600" dirty="0" smtClean="0"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  <a:t>Traditional Chinese Characters on left side and simplified Characters on the left side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pic>
        <p:nvPicPr>
          <p:cNvPr id="3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8001000" y="685800"/>
            <a:ext cx="609600" cy="609600"/>
          </a:xfrm>
          <a:prstGeom prst="rect">
            <a:avLst/>
          </a:prstGeom>
        </p:spPr>
      </p:pic>
      <p:pic>
        <p:nvPicPr>
          <p:cNvPr id="5" name="Recorded Sound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4876800" y="1600200"/>
            <a:ext cx="609600" cy="609600"/>
          </a:xfrm>
          <a:prstGeom prst="rect">
            <a:avLst/>
          </a:prstGeom>
        </p:spPr>
      </p:pic>
      <p:pic>
        <p:nvPicPr>
          <p:cNvPr id="6" name="Recorded Sound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5715000" y="2536874"/>
            <a:ext cx="609600" cy="609600"/>
          </a:xfrm>
          <a:prstGeom prst="rect">
            <a:avLst/>
          </a:prstGeom>
        </p:spPr>
      </p:pic>
      <p:pic>
        <p:nvPicPr>
          <p:cNvPr id="7" name="Recorded Sound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7696200" y="3733800"/>
            <a:ext cx="609600" cy="609600"/>
          </a:xfrm>
          <a:prstGeom prst="rect">
            <a:avLst/>
          </a:prstGeom>
        </p:spPr>
      </p:pic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3810000" y="4800600"/>
            <a:ext cx="609600" cy="609600"/>
          </a:xfrm>
          <a:prstGeom prst="rect">
            <a:avLst/>
          </a:prstGeom>
        </p:spPr>
      </p:pic>
      <p:pic>
        <p:nvPicPr>
          <p:cNvPr id="9" name="Recorded Sound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51816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4171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89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861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927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1099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7873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8614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653907078"/>
              </p:ext>
            </p:extLst>
          </p:nvPr>
        </p:nvGraphicFramePr>
        <p:xfrm>
          <a:off x="21102" y="1219200"/>
          <a:ext cx="8229600" cy="5433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5433060">
                <a:tc>
                  <a:txBody>
                    <a:bodyPr/>
                    <a:lstStyle/>
                    <a:p>
                      <a:r>
                        <a:rPr lang="en-US" altLang="zh-TW" sz="3200" b="1" kern="1200" dirty="0" smtClean="0">
                          <a:solidFill>
                            <a:schemeClr val="tx1"/>
                          </a:solidFill>
                          <a:effectLst/>
                          <a:latin typeface="DFPBiaoKaiW5_ZhuIn-AZ" panose="03000500000000000000" pitchFamily="66" charset="-120"/>
                          <a:ea typeface="DFPBiaoKaiW5_ZhuIn-AZ" panose="03000500000000000000" pitchFamily="66" charset="-120"/>
                          <a:cs typeface="+mn-cs"/>
                        </a:rPr>
                        <a:t>1. </a:t>
                      </a:r>
                      <a:r>
                        <a:rPr lang="zh-TW" altLang="en-US" sz="3200" b="1" kern="1200" dirty="0" smtClean="0">
                          <a:solidFill>
                            <a:schemeClr val="tx1"/>
                          </a:solidFill>
                          <a:effectLst/>
                          <a:latin typeface="DFPBiaoKaiW5_ZhuIn-AZ" panose="03000500000000000000" pitchFamily="66" charset="-120"/>
                          <a:ea typeface="DFPBiaoKaiW5_ZhuIn-AZ" panose="03000500000000000000" pitchFamily="66" charset="-120"/>
                          <a:cs typeface="+mn-cs"/>
                        </a:rPr>
                        <a:t>午安</a:t>
                      </a:r>
                      <a:endParaRPr lang="en-US" sz="3200" b="1" kern="1200" dirty="0" smtClean="0">
                        <a:solidFill>
                          <a:schemeClr val="tx1"/>
                        </a:solidFill>
                        <a:effectLst/>
                        <a:latin typeface="DFPBiaoKaiW5_ZhuIn-AZ" panose="03000500000000000000" pitchFamily="66" charset="-120"/>
                        <a:ea typeface="DFPBiaoKaiW5_ZhuIn-AZ" panose="03000500000000000000" pitchFamily="66" charset="-120"/>
                        <a:cs typeface="+mn-cs"/>
                      </a:endParaRPr>
                    </a:p>
                    <a:p>
                      <a:endParaRPr lang="en-US" altLang="zh-TW" sz="3200" b="1" kern="1200" dirty="0" smtClean="0">
                        <a:solidFill>
                          <a:schemeClr val="tx1"/>
                        </a:solidFill>
                        <a:effectLst/>
                        <a:latin typeface="DFPBiaoKaiW5_ZhuIn-AZ" panose="03000500000000000000" pitchFamily="66" charset="-120"/>
                        <a:ea typeface="DFPBiaoKaiW5_ZhuIn-AZ" panose="03000500000000000000" pitchFamily="66" charset="-120"/>
                        <a:cs typeface="+mn-cs"/>
                      </a:endParaRPr>
                    </a:p>
                    <a:p>
                      <a:r>
                        <a:rPr lang="en-US" altLang="zh-TW" sz="3200" b="1" kern="1200" dirty="0" smtClean="0">
                          <a:solidFill>
                            <a:schemeClr val="tx1"/>
                          </a:solidFill>
                          <a:effectLst/>
                          <a:latin typeface="DFPBiaoKaiW5_ZhuIn-AZ" panose="03000500000000000000" pitchFamily="66" charset="-120"/>
                          <a:ea typeface="DFPBiaoKaiW5_ZhuIn-AZ" panose="03000500000000000000" pitchFamily="66" charset="-120"/>
                          <a:cs typeface="+mn-cs"/>
                        </a:rPr>
                        <a:t>2. </a:t>
                      </a:r>
                      <a:r>
                        <a:rPr lang="zh-TW" altLang="en-US" sz="3200" b="1" kern="1200" dirty="0" smtClean="0">
                          <a:solidFill>
                            <a:schemeClr val="tx1"/>
                          </a:solidFill>
                          <a:effectLst/>
                          <a:latin typeface="DFPBiaoKaiW5_ZhuIn-AZ" panose="03000500000000000000" pitchFamily="66" charset="-120"/>
                          <a:ea typeface="DFPBiaoKaiW5_ZhuIn-AZ" panose="03000500000000000000" pitchFamily="66" charset="-120"/>
                          <a:cs typeface="+mn-cs"/>
                        </a:rPr>
                        <a:t>下午好</a:t>
                      </a:r>
                      <a:endParaRPr lang="en-US" sz="3200" b="1" kern="1200" dirty="0" smtClean="0">
                        <a:solidFill>
                          <a:schemeClr val="tx1"/>
                        </a:solidFill>
                        <a:effectLst/>
                        <a:latin typeface="DFPBiaoKaiW5_ZhuIn-AZ" panose="03000500000000000000" pitchFamily="66" charset="-120"/>
                        <a:ea typeface="DFPBiaoKaiW5_ZhuIn-AZ" panose="03000500000000000000" pitchFamily="66" charset="-120"/>
                        <a:cs typeface="+mn-cs"/>
                      </a:endParaRPr>
                    </a:p>
                    <a:p>
                      <a:endParaRPr lang="en-US" altLang="zh-TW" sz="3200" b="1" kern="1200" dirty="0" smtClean="0">
                        <a:solidFill>
                          <a:schemeClr val="tx1"/>
                        </a:solidFill>
                        <a:effectLst/>
                        <a:latin typeface="DFPBiaoKaiW5_ZhuIn-AZ" panose="03000500000000000000" pitchFamily="66" charset="-120"/>
                        <a:ea typeface="DFPBiaoKaiW5_ZhuIn-AZ" panose="03000500000000000000" pitchFamily="66" charset="-120"/>
                        <a:cs typeface="+mn-cs"/>
                      </a:endParaRPr>
                    </a:p>
                    <a:p>
                      <a:r>
                        <a:rPr lang="en-US" altLang="zh-TW" sz="3200" b="1" kern="1200" dirty="0" smtClean="0">
                          <a:solidFill>
                            <a:schemeClr val="tx1"/>
                          </a:solidFill>
                          <a:effectLst/>
                          <a:latin typeface="DFPBiaoKaiW5_ZhuIn-AZ" panose="03000500000000000000" pitchFamily="66" charset="-120"/>
                          <a:ea typeface="DFPBiaoKaiW5_ZhuIn-AZ" panose="03000500000000000000" pitchFamily="66" charset="-120"/>
                          <a:cs typeface="+mn-cs"/>
                        </a:rPr>
                        <a:t>3. </a:t>
                      </a:r>
                      <a:r>
                        <a:rPr lang="zh-TW" altLang="en-US" sz="3200" b="1" kern="1200" dirty="0" smtClean="0">
                          <a:solidFill>
                            <a:schemeClr val="tx1"/>
                          </a:solidFill>
                          <a:effectLst/>
                          <a:latin typeface="DFPBiaoKaiW5_ZhuIn-AZ" panose="03000500000000000000" pitchFamily="66" charset="-120"/>
                          <a:ea typeface="DFPBiaoKaiW5_ZhuIn-AZ" panose="03000500000000000000" pitchFamily="66" charset="-120"/>
                          <a:cs typeface="+mn-cs"/>
                        </a:rPr>
                        <a:t>晚上好</a:t>
                      </a:r>
                      <a:endParaRPr lang="en-US" sz="3200" b="1" kern="1200" dirty="0" smtClean="0">
                        <a:solidFill>
                          <a:schemeClr val="tx1"/>
                        </a:solidFill>
                        <a:effectLst/>
                        <a:latin typeface="DFPBiaoKaiW5_ZhuIn-AZ" panose="03000500000000000000" pitchFamily="66" charset="-120"/>
                        <a:ea typeface="DFPBiaoKaiW5_ZhuIn-AZ" panose="03000500000000000000" pitchFamily="66" charset="-120"/>
                        <a:cs typeface="+mn-cs"/>
                      </a:endParaRPr>
                    </a:p>
                    <a:p>
                      <a:endParaRPr lang="en-US" altLang="zh-TW" sz="3200" b="1" kern="1200" dirty="0" smtClean="0">
                        <a:solidFill>
                          <a:schemeClr val="tx1"/>
                        </a:solidFill>
                        <a:effectLst/>
                        <a:latin typeface="DFPBiaoKaiW5_ZhuIn-AZ" panose="03000500000000000000" pitchFamily="66" charset="-120"/>
                        <a:ea typeface="DFPBiaoKaiW5_ZhuIn-AZ" panose="03000500000000000000" pitchFamily="66" charset="-120"/>
                        <a:cs typeface="+mn-cs"/>
                      </a:endParaRPr>
                    </a:p>
                    <a:p>
                      <a:r>
                        <a:rPr lang="en-US" altLang="zh-TW" sz="3200" b="1" kern="1200" dirty="0" smtClean="0">
                          <a:solidFill>
                            <a:schemeClr val="tx1"/>
                          </a:solidFill>
                          <a:effectLst/>
                          <a:latin typeface="DFPBiaoKaiW5_ZhuIn-AZ" panose="03000500000000000000" pitchFamily="66" charset="-120"/>
                          <a:ea typeface="DFPBiaoKaiW5_ZhuIn-AZ" panose="03000500000000000000" pitchFamily="66" charset="-120"/>
                          <a:cs typeface="+mn-cs"/>
                        </a:rPr>
                        <a:t>4. </a:t>
                      </a:r>
                      <a:r>
                        <a:rPr lang="zh-TW" altLang="en-US" sz="3200" b="1" kern="1200" dirty="0" smtClean="0">
                          <a:solidFill>
                            <a:schemeClr val="tx1"/>
                          </a:solidFill>
                          <a:effectLst/>
                          <a:latin typeface="DFPBiaoKaiW5_ZhuIn-AZ" panose="03000500000000000000" pitchFamily="66" charset="-120"/>
                          <a:ea typeface="DFPBiaoKaiW5_ZhuIn-AZ" panose="03000500000000000000" pitchFamily="66" charset="-120"/>
                          <a:cs typeface="+mn-cs"/>
                        </a:rPr>
                        <a:t>晚安</a:t>
                      </a:r>
                      <a:endParaRPr lang="en-US" altLang="zh-TW" sz="3200" b="1" kern="1200" dirty="0" smtClean="0">
                        <a:solidFill>
                          <a:schemeClr val="tx1"/>
                        </a:solidFill>
                        <a:effectLst/>
                        <a:latin typeface="DFPBiaoKaiW5_ZhuIn-AZ" panose="03000500000000000000" pitchFamily="66" charset="-120"/>
                        <a:ea typeface="DFPBiaoKaiW5_ZhuIn-AZ" panose="03000500000000000000" pitchFamily="66" charset="-120"/>
                        <a:cs typeface="+mn-cs"/>
                      </a:endParaRPr>
                    </a:p>
                    <a:p>
                      <a:endParaRPr lang="en-US" sz="3200" b="1" kern="1200" dirty="0" smtClean="0">
                        <a:solidFill>
                          <a:schemeClr val="tx1"/>
                        </a:solidFill>
                        <a:effectLst/>
                        <a:latin typeface="DFPBiaoKaiW5_ZhuIn-AZ" panose="03000500000000000000" pitchFamily="66" charset="-120"/>
                        <a:ea typeface="DFPBiaoKaiW5_ZhuIn-AZ" panose="03000500000000000000" pitchFamily="66" charset="-120"/>
                        <a:cs typeface="+mn-cs"/>
                      </a:endParaRPr>
                    </a:p>
                    <a:p>
                      <a:r>
                        <a:rPr lang="en-US" sz="3200" b="1" kern="1200" dirty="0" smtClean="0">
                          <a:solidFill>
                            <a:schemeClr val="tx1"/>
                          </a:solidFill>
                          <a:effectLst/>
                          <a:latin typeface="DFPBiaoKaiW5_ZhuIn-AZ" panose="03000500000000000000" pitchFamily="66" charset="-120"/>
                          <a:ea typeface="DFPBiaoKaiW5_ZhuIn-AZ" panose="03000500000000000000" pitchFamily="66" charset="-120"/>
                          <a:cs typeface="+mn-cs"/>
                        </a:rPr>
                        <a:t>5. </a:t>
                      </a:r>
                      <a:r>
                        <a:rPr lang="zh-CN" altLang="en-US" sz="3200" b="1" kern="1200" dirty="0" smtClean="0">
                          <a:solidFill>
                            <a:schemeClr val="tx1"/>
                          </a:solidFill>
                          <a:effectLst/>
                          <a:latin typeface="DFPBiaoKaiW5_ZhuIn-AZ" panose="03000500000000000000" pitchFamily="66" charset="-120"/>
                          <a:ea typeface="DFPBiaoKaiW5_ZhuIn-AZ" panose="03000500000000000000" pitchFamily="66" charset="-120"/>
                          <a:cs typeface="+mn-cs"/>
                        </a:rPr>
                        <a:t>再見</a:t>
                      </a:r>
                      <a:endParaRPr lang="en-US" sz="3200" b="1" kern="1200" dirty="0" smtClean="0">
                        <a:solidFill>
                          <a:schemeClr val="tx1"/>
                        </a:solidFill>
                        <a:effectLst/>
                        <a:latin typeface="DFPBiaoKaiW5_ZhuIn-AZ" panose="03000500000000000000" pitchFamily="66" charset="-120"/>
                        <a:ea typeface="DFPBiaoKaiW5_ZhuIn-AZ" panose="03000500000000000000" pitchFamily="66" charset="-120"/>
                        <a:cs typeface="+mn-cs"/>
                      </a:endParaRPr>
                    </a:p>
                    <a:p>
                      <a:endParaRPr lang="en-US" sz="3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zh-CN" altLang="en-US" sz="3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DFPHei-W5J-Pinyin1UUA-AZ" panose="020B0500000000000000" pitchFamily="34" charset="-122"/>
                          <a:ea typeface="DFPHei-W5J-Pinyin1UUA-AZ" panose="020B0500000000000000" pitchFamily="34" charset="-122"/>
                        </a:rPr>
                        <a:t>午安</a:t>
                      </a:r>
                      <a:r>
                        <a:rPr kumimoji="0" lang="zh-CN" altLang="en-US" sz="3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</a:rPr>
                        <a:t> </a:t>
                      </a:r>
                      <a:r>
                        <a:rPr kumimoji="0" lang="en-US" altLang="zh-CN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</a:rPr>
                        <a:t>Hello at noon time </a:t>
                      </a:r>
                      <a:r>
                        <a:rPr kumimoji="0" lang="zh-CN" altLang="en-US" sz="3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</a:rPr>
                        <a:t/>
                      </a:r>
                      <a:br>
                        <a:rPr kumimoji="0" lang="zh-CN" altLang="en-US" sz="3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</a:rPr>
                      </a:br>
                      <a:endParaRPr kumimoji="0" lang="zh-CN" altLang="en-US" sz="3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3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DFPHei-W5J-Pinyin1UUA-AZ" panose="020B0500000000000000" pitchFamily="34" charset="-122"/>
                          <a:ea typeface="DFPHei-W5J-Pinyin1UUA-AZ" panose="020B0500000000000000" pitchFamily="34" charset="-122"/>
                        </a:rPr>
                        <a:t>下午好 </a:t>
                      </a:r>
                      <a:r>
                        <a:rPr kumimoji="0" lang="en-US" altLang="zh-CN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</a:rPr>
                        <a:t>Good afternoon</a:t>
                      </a:r>
                      <a:r>
                        <a:rPr kumimoji="0" lang="zh-CN" altLang="en-US" sz="3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</a:rPr>
                        <a:t/>
                      </a:r>
                      <a:br>
                        <a:rPr kumimoji="0" lang="zh-CN" altLang="en-US" sz="3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</a:rPr>
                      </a:br>
                      <a:endParaRPr kumimoji="0" lang="zh-CN" altLang="en-US" sz="3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3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DFPHei-W5J-Pinyin1UUA-AZ" panose="020B0500000000000000" pitchFamily="34" charset="-122"/>
                          <a:ea typeface="DFPHei-W5J-Pinyin1UUA-AZ" panose="020B0500000000000000" pitchFamily="34" charset="-122"/>
                        </a:rPr>
                        <a:t>晚上好 </a:t>
                      </a:r>
                      <a:r>
                        <a:rPr kumimoji="0" lang="en-US" altLang="zh-CN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</a:rPr>
                        <a:t>Good evening</a:t>
                      </a:r>
                      <a:r>
                        <a:rPr kumimoji="0" lang="zh-CN" altLang="en-US" sz="3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</a:rPr>
                        <a:t/>
                      </a:r>
                      <a:br>
                        <a:rPr kumimoji="0" lang="zh-CN" altLang="en-US" sz="3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</a:rPr>
                      </a:br>
                      <a:endParaRPr kumimoji="0" lang="zh-CN" altLang="en-US" sz="3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3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DFPHei-W5J-Pinyin1UUA-AZ" panose="020B0500000000000000" pitchFamily="34" charset="-122"/>
                          <a:ea typeface="DFPHei-W5J-Pinyin1UUA-AZ" panose="020B0500000000000000" pitchFamily="34" charset="-122"/>
                        </a:rPr>
                        <a:t>晚安 </a:t>
                      </a:r>
                      <a:r>
                        <a:rPr kumimoji="0" lang="en-US" altLang="zh-CN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</a:rPr>
                        <a:t>Good Night</a:t>
                      </a:r>
                      <a:endParaRPr lang="zh-CN" altLang="en-US" sz="3200" dirty="0" smtClean="0"/>
                    </a:p>
                    <a:p>
                      <a:r>
                        <a:rPr lang="zh-CN" altLang="en-US" sz="2400" dirty="0" smtClean="0"/>
                        <a:t>晚上好</a:t>
                      </a:r>
                      <a:br>
                        <a:rPr lang="zh-CN" altLang="en-US" sz="2400" dirty="0" smtClean="0"/>
                      </a:br>
                      <a:endParaRPr lang="zh-CN" altLang="en-US" sz="2400" dirty="0" smtClean="0"/>
                    </a:p>
                    <a:p>
                      <a:r>
                        <a:rPr lang="zh-CN" altLang="en-US" sz="2400" dirty="0" smtClean="0"/>
                        <a:t>晚安</a:t>
                      </a:r>
                      <a:r>
                        <a:rPr lang="en-US" sz="2400" b="1" kern="1200" dirty="0" smtClean="0">
                          <a:solidFill>
                            <a:schemeClr val="tx1"/>
                          </a:solidFill>
                          <a:effectLst/>
                          <a:latin typeface="DFPHei-W5J-Pinyin1UUA-AZ" panose="020B0500000000000000" pitchFamily="34" charset="-122"/>
                          <a:ea typeface="DFPHei-W5J-Pinyin1UUA-AZ" panose="020B0500000000000000" pitchFamily="34" charset="-122"/>
                          <a:cs typeface="+mn-cs"/>
                        </a:rPr>
                        <a:t/>
                      </a:r>
                      <a:br>
                        <a:rPr lang="en-US" sz="2400" b="1" kern="1200" dirty="0" smtClean="0">
                          <a:solidFill>
                            <a:schemeClr val="tx1"/>
                          </a:solidFill>
                          <a:effectLst/>
                          <a:latin typeface="DFPHei-W5J-Pinyin1UUA-AZ" panose="020B0500000000000000" pitchFamily="34" charset="-122"/>
                          <a:ea typeface="DFPHei-W5J-Pinyin1UUA-AZ" panose="020B0500000000000000" pitchFamily="34" charset="-122"/>
                          <a:cs typeface="+mn-cs"/>
                        </a:rPr>
                      </a:br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effectLst/>
                          <a:latin typeface="DFPHei-W5J-Pinyin1UUA-AZ" panose="020B0500000000000000" pitchFamily="34" charset="-122"/>
                          <a:ea typeface="DFPHei-W5J-Pinyin1UUA-AZ" panose="020B0500000000000000" pitchFamily="34" charset="-122"/>
                          <a:cs typeface="+mn-cs"/>
                        </a:rPr>
                        <a:t>Good bye</a:t>
                      </a:r>
                      <a:endParaRPr lang="en-US" sz="2400" dirty="0">
                        <a:solidFill>
                          <a:schemeClr val="tx1"/>
                        </a:solidFill>
                        <a:latin typeface="DFPHei-W5J-Pinyin1UUA-AZ" panose="020B0500000000000000" pitchFamily="34" charset="-122"/>
                        <a:ea typeface="DFPHei-W5J-Pinyin1UUA-AZ" panose="020B0500000000000000" pitchFamily="34" charset="-122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6477000" y="1143000"/>
            <a:ext cx="609600" cy="609600"/>
          </a:xfrm>
          <a:prstGeom prst="rect">
            <a:avLst/>
          </a:prstGeom>
        </p:spPr>
      </p:pic>
      <p:pic>
        <p:nvPicPr>
          <p:cNvPr id="9" name="Recorded Sound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6990471" y="2209800"/>
            <a:ext cx="609600" cy="609600"/>
          </a:xfrm>
          <a:prstGeom prst="rect">
            <a:avLst/>
          </a:prstGeom>
        </p:spPr>
      </p:pic>
      <p:pic>
        <p:nvPicPr>
          <p:cNvPr id="10" name="Recorded Sound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6781800" y="3124200"/>
            <a:ext cx="609600" cy="609600"/>
          </a:xfrm>
          <a:prstGeom prst="rect">
            <a:avLst/>
          </a:prstGeom>
        </p:spPr>
      </p:pic>
      <p:pic>
        <p:nvPicPr>
          <p:cNvPr id="11" name="Recorded Sound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6685671" y="4191000"/>
            <a:ext cx="609600" cy="609600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9562" y="4767775"/>
            <a:ext cx="5934075" cy="1439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Recorded Sound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7295271" y="518290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7634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27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9346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9254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8055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774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91427" y="31652"/>
            <a:ext cx="3218571" cy="6863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742950">
              <a:buAutoNum type="arabicPeriod"/>
            </a:pPr>
            <a:r>
              <a:rPr lang="zh-TW" altLang="en-US" sz="4000" b="1" dirty="0" smtClean="0">
                <a:latin typeface="DFPBiaoKaiW5_ZhuIn-AZ" panose="03000500000000000000" pitchFamily="66" charset="-120"/>
                <a:ea typeface="DFPBiaoKaiW5_ZhuIn-AZ" panose="03000500000000000000" pitchFamily="66" charset="-120"/>
              </a:rPr>
              <a:t>謝謝</a:t>
            </a:r>
            <a:endParaRPr lang="en-US" altLang="zh-TW" sz="4000" b="1" dirty="0" smtClean="0">
              <a:latin typeface="DFPBiaoKaiW5_ZhuIn-AZ" panose="03000500000000000000" pitchFamily="66" charset="-120"/>
              <a:ea typeface="DFPBiaoKaiW5_ZhuIn-AZ" panose="03000500000000000000" pitchFamily="66" charset="-120"/>
            </a:endParaRPr>
          </a:p>
          <a:p>
            <a:endParaRPr lang="en-US" sz="4000" b="1" dirty="0">
              <a:latin typeface="DFPBiaoKaiW5_ZhuIn-AZ" panose="03000500000000000000" pitchFamily="66" charset="-120"/>
              <a:ea typeface="DFPBiaoKaiW5_ZhuIn-AZ" panose="03000500000000000000" pitchFamily="66" charset="-120"/>
            </a:endParaRPr>
          </a:p>
          <a:p>
            <a:r>
              <a:rPr lang="en-US" altLang="zh-TW" sz="4000" b="1" dirty="0" smtClean="0">
                <a:latin typeface="DFPBiaoKaiW5_ZhuIn-AZ" panose="03000500000000000000" pitchFamily="66" charset="-120"/>
                <a:ea typeface="DFPBiaoKaiW5_ZhuIn-AZ" panose="03000500000000000000" pitchFamily="66" charset="-120"/>
              </a:rPr>
              <a:t>2. </a:t>
            </a:r>
            <a:r>
              <a:rPr lang="zh-TW" altLang="en-US" sz="4000" b="1" dirty="0" smtClean="0">
                <a:latin typeface="DFPBiaoKaiW5_ZhuIn-AZ" panose="03000500000000000000" pitchFamily="66" charset="-120"/>
                <a:ea typeface="DFPBiaoKaiW5_ZhuIn-AZ" panose="03000500000000000000" pitchFamily="66" charset="-120"/>
              </a:rPr>
              <a:t>謝</a:t>
            </a:r>
            <a:r>
              <a:rPr lang="zh-TW" altLang="en-US" sz="4000" b="1" dirty="0">
                <a:latin typeface="DFPBiaoKaiW5_ZhuIn-AZ" panose="03000500000000000000" pitchFamily="66" charset="-120"/>
                <a:ea typeface="DFPBiaoKaiW5_ZhuIn-AZ" panose="03000500000000000000" pitchFamily="66" charset="-120"/>
              </a:rPr>
              <a:t>謝</a:t>
            </a:r>
            <a:r>
              <a:rPr lang="zh-TW" altLang="en-US" sz="4000" b="1" dirty="0" smtClean="0">
                <a:latin typeface="DFPBiaoKaiW5_ZhuIn-AZ" panose="03000500000000000000" pitchFamily="66" charset="-120"/>
                <a:ea typeface="DFPBiaoKaiW5_ZhuIn-AZ" panose="03000500000000000000" pitchFamily="66" charset="-120"/>
              </a:rPr>
              <a:t>你</a:t>
            </a:r>
            <a:endParaRPr lang="en-US" altLang="zh-TW" sz="4000" b="1" dirty="0" smtClean="0">
              <a:latin typeface="DFPBiaoKaiW5_ZhuIn-AZ" panose="03000500000000000000" pitchFamily="66" charset="-120"/>
              <a:ea typeface="DFPBiaoKaiW5_ZhuIn-AZ" panose="03000500000000000000" pitchFamily="66" charset="-120"/>
            </a:endParaRPr>
          </a:p>
          <a:p>
            <a:endParaRPr lang="en-US" sz="4000" b="1" dirty="0">
              <a:latin typeface="DFPBiaoKaiW5_ZhuIn-AZ" panose="03000500000000000000" pitchFamily="66" charset="-120"/>
              <a:ea typeface="DFPBiaoKaiW5_ZhuIn-AZ" panose="03000500000000000000" pitchFamily="66" charset="-120"/>
            </a:endParaRPr>
          </a:p>
          <a:p>
            <a:r>
              <a:rPr lang="en-US" altLang="zh-TW" sz="4000" b="1" dirty="0" smtClean="0">
                <a:latin typeface="DFPBiaoKaiW5_ZhuIn-AZ" panose="03000500000000000000" pitchFamily="66" charset="-120"/>
                <a:ea typeface="DFPBiaoKaiW5_ZhuIn-AZ" panose="03000500000000000000" pitchFamily="66" charset="-120"/>
              </a:rPr>
              <a:t>3. </a:t>
            </a:r>
            <a:r>
              <a:rPr lang="zh-TW" altLang="en-US" sz="4000" b="1" dirty="0" smtClean="0">
                <a:latin typeface="DFPBiaoKaiW5_ZhuIn-AZ" panose="03000500000000000000" pitchFamily="66" charset="-120"/>
                <a:ea typeface="DFPBiaoKaiW5_ZhuIn-AZ" panose="03000500000000000000" pitchFamily="66" charset="-120"/>
              </a:rPr>
              <a:t>謝</a:t>
            </a:r>
            <a:r>
              <a:rPr lang="zh-TW" altLang="en-US" sz="4000" b="1" dirty="0">
                <a:latin typeface="DFPBiaoKaiW5_ZhuIn-AZ" panose="03000500000000000000" pitchFamily="66" charset="-120"/>
                <a:ea typeface="DFPBiaoKaiW5_ZhuIn-AZ" panose="03000500000000000000" pitchFamily="66" charset="-120"/>
              </a:rPr>
              <a:t>謝您</a:t>
            </a:r>
            <a:endParaRPr lang="en-US" sz="4000" b="1" dirty="0">
              <a:latin typeface="DFPBiaoKaiW5_ZhuIn-AZ" panose="03000500000000000000" pitchFamily="66" charset="-120"/>
              <a:ea typeface="DFPBiaoKaiW5_ZhuIn-AZ" panose="03000500000000000000" pitchFamily="66" charset="-120"/>
            </a:endParaRPr>
          </a:p>
          <a:p>
            <a:endParaRPr lang="en-US" altLang="zh-TW" sz="4000" b="1" dirty="0" smtClean="0">
              <a:latin typeface="DFPBiaoKaiW5_ZhuIn-AZ" panose="03000500000000000000" pitchFamily="66" charset="-120"/>
              <a:ea typeface="DFPBiaoKaiW5_ZhuIn-AZ" panose="03000500000000000000" pitchFamily="66" charset="-120"/>
            </a:endParaRPr>
          </a:p>
          <a:p>
            <a:r>
              <a:rPr lang="en-US" altLang="zh-TW" sz="4000" b="1" dirty="0" smtClean="0">
                <a:latin typeface="DFPBiaoKaiW5_ZhuIn-AZ" panose="03000500000000000000" pitchFamily="66" charset="-120"/>
                <a:ea typeface="DFPBiaoKaiW5_ZhuIn-AZ" panose="03000500000000000000" pitchFamily="66" charset="-120"/>
              </a:rPr>
              <a:t>4. </a:t>
            </a:r>
            <a:r>
              <a:rPr lang="zh-TW" altLang="en-US" sz="4000" b="1" dirty="0" smtClean="0">
                <a:latin typeface="DFPBiaoKaiW5_ZhuIn-AZ" panose="03000500000000000000" pitchFamily="66" charset="-120"/>
                <a:ea typeface="DFPBiaoKaiW5_ZhuIn-AZ" panose="03000500000000000000" pitchFamily="66" charset="-120"/>
              </a:rPr>
              <a:t>不</a:t>
            </a:r>
            <a:r>
              <a:rPr lang="zh-TW" altLang="en-US" sz="4000" b="1" dirty="0">
                <a:latin typeface="DFPBiaoKaiW5_ZhuIn-AZ" panose="03000500000000000000" pitchFamily="66" charset="-120"/>
                <a:ea typeface="DFPBiaoKaiW5_ZhuIn-AZ" panose="03000500000000000000" pitchFamily="66" charset="-120"/>
              </a:rPr>
              <a:t>客氣</a:t>
            </a:r>
            <a:endParaRPr lang="en-US" sz="4000" b="1" dirty="0">
              <a:latin typeface="DFPBiaoKaiW5_ZhuIn-AZ" panose="03000500000000000000" pitchFamily="66" charset="-120"/>
              <a:ea typeface="DFPBiaoKaiW5_ZhuIn-AZ" panose="03000500000000000000" pitchFamily="66" charset="-120"/>
            </a:endParaRPr>
          </a:p>
          <a:p>
            <a:endParaRPr lang="en-US" altLang="zh-TW" sz="4000" b="1" dirty="0" smtClean="0">
              <a:latin typeface="DFPBiaoKaiW5_ZhuIn-AZ" panose="03000500000000000000" pitchFamily="66" charset="-120"/>
              <a:ea typeface="DFPBiaoKaiW5_ZhuIn-AZ" panose="03000500000000000000" pitchFamily="66" charset="-120"/>
            </a:endParaRPr>
          </a:p>
          <a:p>
            <a:r>
              <a:rPr lang="en-US" altLang="zh-TW" sz="4000" b="1" dirty="0" smtClean="0">
                <a:latin typeface="DFPBiaoKaiW5_ZhuIn-AZ" panose="03000500000000000000" pitchFamily="66" charset="-120"/>
                <a:ea typeface="DFPBiaoKaiW5_ZhuIn-AZ" panose="03000500000000000000" pitchFamily="66" charset="-120"/>
              </a:rPr>
              <a:t>5. </a:t>
            </a:r>
            <a:r>
              <a:rPr lang="zh-TW" altLang="en-US" sz="4000" b="1" dirty="0" smtClean="0">
                <a:latin typeface="DFPBiaoKaiW5_ZhuIn-AZ" panose="03000500000000000000" pitchFamily="66" charset="-120"/>
                <a:ea typeface="DFPBiaoKaiW5_ZhuIn-AZ" panose="03000500000000000000" pitchFamily="66" charset="-120"/>
              </a:rPr>
              <a:t>對</a:t>
            </a:r>
            <a:r>
              <a:rPr lang="zh-TW" altLang="en-US" sz="4000" b="1" dirty="0">
                <a:latin typeface="DFPBiaoKaiW5_ZhuIn-AZ" panose="03000500000000000000" pitchFamily="66" charset="-120"/>
                <a:ea typeface="DFPBiaoKaiW5_ZhuIn-AZ" panose="03000500000000000000" pitchFamily="66" charset="-120"/>
              </a:rPr>
              <a:t>不起</a:t>
            </a:r>
            <a:endParaRPr lang="en-US" sz="4000" b="1" dirty="0">
              <a:latin typeface="DFPBiaoKaiW5_ZhuIn-AZ" panose="03000500000000000000" pitchFamily="66" charset="-120"/>
              <a:ea typeface="DFPBiaoKaiW5_ZhuIn-AZ" panose="03000500000000000000" pitchFamily="66" charset="-120"/>
            </a:endParaRPr>
          </a:p>
          <a:p>
            <a:endParaRPr lang="en-US" altLang="zh-TW" sz="4000" b="1" dirty="0" smtClean="0">
              <a:latin typeface="DFPBiaoKaiW5_ZhuIn-AZ" panose="03000500000000000000" pitchFamily="66" charset="-120"/>
              <a:ea typeface="DFPBiaoKaiW5_ZhuIn-AZ" panose="03000500000000000000" pitchFamily="66" charset="-120"/>
            </a:endParaRPr>
          </a:p>
          <a:p>
            <a:r>
              <a:rPr lang="en-US" altLang="zh-TW" sz="4000" b="1" dirty="0" smtClean="0">
                <a:latin typeface="DFPBiaoKaiW5_ZhuIn-AZ" panose="03000500000000000000" pitchFamily="66" charset="-120"/>
                <a:ea typeface="DFPBiaoKaiW5_ZhuIn-AZ" panose="03000500000000000000" pitchFamily="66" charset="-120"/>
              </a:rPr>
              <a:t>6. </a:t>
            </a:r>
            <a:r>
              <a:rPr lang="zh-TW" altLang="en-US" sz="4000" b="1" dirty="0" smtClean="0">
                <a:latin typeface="DFPBiaoKaiW5_ZhuIn-AZ" panose="03000500000000000000" pitchFamily="66" charset="-120"/>
                <a:ea typeface="DFPBiaoKaiW5_ZhuIn-AZ" panose="03000500000000000000" pitchFamily="66" charset="-120"/>
              </a:rPr>
              <a:t>沒</a:t>
            </a:r>
            <a:r>
              <a:rPr lang="zh-TW" altLang="en-US" sz="4000" b="1" dirty="0">
                <a:latin typeface="DFPBiaoKaiW5_ZhuIn-AZ" panose="03000500000000000000" pitchFamily="66" charset="-120"/>
                <a:ea typeface="DFPBiaoKaiW5_ZhuIn-AZ" panose="03000500000000000000" pitchFamily="66" charset="-120"/>
              </a:rPr>
              <a:t>關係</a:t>
            </a:r>
            <a:endParaRPr lang="en-US" sz="4000" b="1" dirty="0">
              <a:latin typeface="DFPBiaoKaiW5_ZhuIn-AZ" panose="03000500000000000000" pitchFamily="66" charset="-120"/>
              <a:ea typeface="DFPBiaoKaiW5_ZhuIn-AZ" panose="03000500000000000000" pitchFamily="66" charset="-12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800599" y="0"/>
            <a:ext cx="4269545" cy="652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 smtClean="0"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  <a:t>1. </a:t>
            </a:r>
            <a:r>
              <a:rPr lang="zh-CN" altLang="en-US" sz="4000" dirty="0" smtClean="0"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  <a:t>谢谢</a:t>
            </a:r>
            <a:r>
              <a:rPr lang="en-US" altLang="zh-CN" sz="4000" dirty="0" smtClean="0"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  <a:t>, </a:t>
            </a:r>
            <a:r>
              <a:rPr lang="en-US" altLang="zh-CN" dirty="0" smtClean="0"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  <a:t>Thank you! </a:t>
            </a:r>
            <a:r>
              <a:rPr lang="zh-CN" altLang="en-US" dirty="0"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  <a:t/>
            </a:r>
            <a:br>
              <a:rPr lang="zh-CN" altLang="en-US" dirty="0"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</a:br>
            <a:endParaRPr lang="en-US" altLang="zh-CN" dirty="0" smtClean="0">
              <a:latin typeface="DFPHei-W5J-Pinyin1UUA-AZ" panose="020B0500000000000000" pitchFamily="34" charset="-122"/>
              <a:ea typeface="DFPHei-W5J-Pinyin1UUA-AZ" panose="020B0500000000000000" pitchFamily="34" charset="-122"/>
            </a:endParaRPr>
          </a:p>
          <a:p>
            <a:r>
              <a:rPr lang="en-US" altLang="zh-CN" sz="4000" dirty="0" smtClean="0"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  <a:t>2. </a:t>
            </a:r>
            <a:r>
              <a:rPr lang="zh-CN" altLang="en-US" sz="4000" dirty="0" smtClean="0"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  <a:t>谢</a:t>
            </a:r>
            <a:r>
              <a:rPr lang="zh-CN" altLang="en-US" sz="4000" dirty="0"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  <a:t>谢</a:t>
            </a:r>
            <a:r>
              <a:rPr lang="zh-CN" altLang="en-US" sz="4000" dirty="0" smtClean="0"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  <a:t>你</a:t>
            </a:r>
            <a:r>
              <a:rPr lang="en-US" altLang="zh-CN" sz="4000" dirty="0" smtClean="0"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  <a:t>, </a:t>
            </a:r>
            <a:r>
              <a:rPr lang="en-US" altLang="zh-CN" dirty="0" smtClean="0"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  <a:t>Thank you!</a:t>
            </a:r>
            <a:r>
              <a:rPr lang="zh-CN" altLang="en-US" sz="4000" dirty="0"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  <a:t/>
            </a:r>
            <a:br>
              <a:rPr lang="zh-CN" altLang="en-US" sz="4000" dirty="0"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</a:br>
            <a:endParaRPr lang="en-US" altLang="zh-CN" sz="4000" dirty="0" smtClean="0">
              <a:latin typeface="DFPHei-W5J-Pinyin1UUA-AZ" panose="020B0500000000000000" pitchFamily="34" charset="-122"/>
              <a:ea typeface="DFPHei-W5J-Pinyin1UUA-AZ" panose="020B0500000000000000" pitchFamily="34" charset="-122"/>
            </a:endParaRPr>
          </a:p>
          <a:p>
            <a:r>
              <a:rPr lang="en-US" altLang="zh-CN" sz="4000" dirty="0" smtClean="0"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  <a:t>3. </a:t>
            </a:r>
            <a:r>
              <a:rPr lang="zh-CN" altLang="en-US" sz="4000" dirty="0" smtClean="0"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  <a:t>谢</a:t>
            </a:r>
            <a:r>
              <a:rPr lang="zh-CN" altLang="en-US" sz="4000" dirty="0"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  <a:t>谢</a:t>
            </a:r>
            <a:r>
              <a:rPr lang="zh-CN" altLang="en-US" sz="4000" dirty="0" smtClean="0"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  <a:t>您</a:t>
            </a:r>
            <a:r>
              <a:rPr lang="en-US" altLang="zh-CN" sz="4000" dirty="0" smtClean="0"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  <a:t>, </a:t>
            </a:r>
            <a:r>
              <a:rPr lang="en-US" altLang="zh-CN" sz="1400" dirty="0" smtClean="0"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  <a:t>Thank you! (politely)</a:t>
            </a:r>
          </a:p>
          <a:p>
            <a:endParaRPr lang="en-US" sz="4000" b="1" dirty="0" smtClean="0">
              <a:latin typeface="DFPHei-W5J-Pinyin1UUA-AZ" panose="020B0500000000000000" pitchFamily="34" charset="-122"/>
              <a:ea typeface="DFPHei-W5J-Pinyin1UUA-AZ" panose="020B0500000000000000" pitchFamily="34" charset="-122"/>
            </a:endParaRPr>
          </a:p>
          <a:p>
            <a:r>
              <a:rPr lang="en-US" sz="4000" b="1" dirty="0" smtClean="0"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  <a:t>4. </a:t>
            </a:r>
            <a:r>
              <a:rPr lang="en-US" sz="4000" b="1" dirty="0" err="1" smtClean="0"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  <a:t>不客气</a:t>
            </a:r>
            <a:r>
              <a:rPr lang="en-US" sz="4000" b="1" dirty="0" smtClean="0"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  <a:t>, </a:t>
            </a:r>
            <a:r>
              <a:rPr lang="en-US" sz="1600" dirty="0"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  <a:t>Y</a:t>
            </a:r>
            <a:r>
              <a:rPr lang="en-US" sz="1600" dirty="0" smtClean="0"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  <a:t>ou are welcome.</a:t>
            </a:r>
            <a:r>
              <a:rPr lang="en-US" sz="4000" b="1" dirty="0"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  <a:t/>
            </a:r>
            <a:br>
              <a:rPr lang="en-US" sz="4000" b="1" dirty="0"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</a:br>
            <a:endParaRPr lang="en-US" sz="4000" b="1" dirty="0" smtClean="0">
              <a:latin typeface="DFPHei-W5J-Pinyin1UUA-AZ" panose="020B0500000000000000" pitchFamily="34" charset="-122"/>
              <a:ea typeface="DFPHei-W5J-Pinyin1UUA-AZ" panose="020B0500000000000000" pitchFamily="34" charset="-122"/>
            </a:endParaRPr>
          </a:p>
          <a:p>
            <a:r>
              <a:rPr lang="en-US" sz="4000" dirty="0" smtClean="0"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  <a:t>5. 对</a:t>
            </a:r>
            <a:r>
              <a:rPr lang="zh-CN" altLang="en-US" sz="4000" b="1" dirty="0"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  <a:t>不</a:t>
            </a:r>
            <a:r>
              <a:rPr lang="zh-CN" altLang="en-US" sz="4000" b="1" dirty="0" smtClean="0"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  <a:t>起</a:t>
            </a:r>
            <a:r>
              <a:rPr lang="en-US" altLang="zh-CN" sz="4000" b="1" dirty="0" smtClean="0"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  <a:t>, </a:t>
            </a:r>
            <a:r>
              <a:rPr lang="en-US" altLang="zh-CN" b="1" dirty="0" smtClean="0"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  <a:t>Excuse me!</a:t>
            </a:r>
            <a:r>
              <a:rPr lang="en-US" sz="4000" b="1" dirty="0"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  <a:t/>
            </a:r>
            <a:br>
              <a:rPr lang="en-US" sz="4000" b="1" dirty="0"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</a:br>
            <a:endParaRPr lang="en-US" sz="4000" b="1" dirty="0" smtClean="0">
              <a:latin typeface="DFPHei-W5J-Pinyin1UUA-AZ" panose="020B0500000000000000" pitchFamily="34" charset="-122"/>
              <a:ea typeface="DFPHei-W5J-Pinyin1UUA-AZ" panose="020B0500000000000000" pitchFamily="34" charset="-122"/>
            </a:endParaRPr>
          </a:p>
          <a:p>
            <a:r>
              <a:rPr lang="en-US" sz="4000" dirty="0" smtClean="0"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  <a:t>6. </a:t>
            </a:r>
            <a:r>
              <a:rPr lang="en-US" sz="4000" dirty="0" err="1" smtClean="0"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  <a:t>没关</a:t>
            </a:r>
            <a:r>
              <a:rPr lang="zh-CN" altLang="en-US" sz="4000" b="1" dirty="0" smtClean="0"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  <a:t>系</a:t>
            </a:r>
            <a:r>
              <a:rPr lang="en-US" altLang="zh-CN" sz="4000" b="1" dirty="0" smtClean="0"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  <a:t>, </a:t>
            </a:r>
            <a:r>
              <a:rPr lang="en-US" altLang="zh-CN" b="1" dirty="0" smtClean="0">
                <a:latin typeface="+mj-lt"/>
                <a:ea typeface="DFPHei-W5J-Pinyin1UUA-AZ" panose="020B0500000000000000" pitchFamily="34" charset="-122"/>
              </a:rPr>
              <a:t>It’s all right.</a:t>
            </a:r>
            <a:endParaRPr lang="en-US" sz="4000" dirty="0">
              <a:latin typeface="+mj-lt"/>
              <a:ea typeface="DFPHei-W5J-Pinyin1UUA-AZ" panose="020B0500000000000000" pitchFamily="34" charset="-122"/>
            </a:endParaRPr>
          </a:p>
        </p:txBody>
      </p:sp>
      <p:pic>
        <p:nvPicPr>
          <p:cNvPr id="5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8229600" y="152400"/>
            <a:ext cx="609600" cy="609600"/>
          </a:xfrm>
          <a:prstGeom prst="rect">
            <a:avLst/>
          </a:prstGeom>
        </p:spPr>
      </p:pic>
      <p:pic>
        <p:nvPicPr>
          <p:cNvPr id="6" name="Recorded Sound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8390206" y="1143000"/>
            <a:ext cx="609600" cy="609600"/>
          </a:xfrm>
          <a:prstGeom prst="rect">
            <a:avLst/>
          </a:prstGeom>
        </p:spPr>
      </p:pic>
      <p:pic>
        <p:nvPicPr>
          <p:cNvPr id="7" name="Recorded Sound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7315200" y="1981200"/>
            <a:ext cx="609600" cy="609600"/>
          </a:xfrm>
          <a:prstGeom prst="rect">
            <a:avLst/>
          </a:prstGeom>
        </p:spPr>
      </p:pic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7315200" y="3124200"/>
            <a:ext cx="609600" cy="609600"/>
          </a:xfrm>
          <a:prstGeom prst="rect">
            <a:avLst/>
          </a:prstGeom>
        </p:spPr>
      </p:pic>
      <p:pic>
        <p:nvPicPr>
          <p:cNvPr id="9" name="Recorded Sound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8229600" y="4495800"/>
            <a:ext cx="609600" cy="609600"/>
          </a:xfrm>
          <a:prstGeom prst="rect">
            <a:avLst/>
          </a:prstGeom>
        </p:spPr>
      </p:pic>
      <p:pic>
        <p:nvPicPr>
          <p:cNvPr id="10" name="Recorded Sound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7620000" y="55626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5293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23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015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815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812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899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8604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74638"/>
            <a:ext cx="8458200" cy="6202362"/>
          </a:xfrm>
        </p:spPr>
        <p:txBody>
          <a:bodyPr>
            <a:normAutofit/>
          </a:bodyPr>
          <a:lstStyle/>
          <a:p>
            <a:r>
              <a:rPr lang="en-US" altLang="zh-CN" dirty="0" smtClean="0"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  <a:t>1. </a:t>
            </a:r>
            <a:r>
              <a:rPr lang="zh-CN" altLang="en-US" dirty="0" smtClean="0"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  <a:t>我 </a:t>
            </a:r>
            <a:r>
              <a:rPr lang="en-US" altLang="zh-CN" dirty="0" smtClean="0"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  <a:t>I, me</a:t>
            </a:r>
            <a:r>
              <a:rPr lang="zh-CN" altLang="en-US" sz="1600" dirty="0" smtClean="0"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  <a:t> </a:t>
            </a:r>
            <a:r>
              <a:rPr lang="en-US" dirty="0"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  <a:t/>
            </a:r>
            <a:br>
              <a:rPr lang="en-US" dirty="0"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</a:br>
            <a:r>
              <a:rPr lang="en-US" dirty="0" smtClean="0"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  <a:t/>
            </a:r>
            <a:br>
              <a:rPr lang="en-US" dirty="0" smtClean="0"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</a:br>
            <a:r>
              <a:rPr lang="en-US" dirty="0" smtClean="0"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  <a:t>2. </a:t>
            </a:r>
            <a:r>
              <a:rPr lang="en-US" dirty="0" err="1" smtClean="0"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  <a:t>我是</a:t>
            </a:r>
            <a:r>
              <a:rPr lang="en-US" dirty="0" smtClean="0"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  <a:t>, I am</a:t>
            </a:r>
            <a:br>
              <a:rPr lang="en-US" dirty="0" smtClean="0"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</a:br>
            <a:r>
              <a:rPr lang="en-US" dirty="0" smtClean="0"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  <a:t/>
            </a:r>
            <a:br>
              <a:rPr lang="en-US" dirty="0" smtClean="0"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</a:br>
            <a:r>
              <a:rPr lang="en-US" dirty="0" smtClean="0"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  <a:t>3. </a:t>
            </a:r>
            <a:r>
              <a:rPr lang="zh-CN" altLang="en-US" dirty="0" smtClean="0"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  <a:t>我</a:t>
            </a:r>
            <a:r>
              <a:rPr lang="zh-CN" altLang="en-US" dirty="0">
                <a:latin typeface="DFPHei-W5J-Pinyin3UUA-AZ" panose="020B0500000000000000" pitchFamily="34" charset="-122"/>
                <a:ea typeface="DFPHei-W5J-Pinyin3UUA-AZ" panose="020B0500000000000000" pitchFamily="34" charset="-122"/>
              </a:rPr>
              <a:t>的</a:t>
            </a:r>
            <a:r>
              <a:rPr lang="zh-CN" altLang="en-US" dirty="0" smtClean="0"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  <a:t>名</a:t>
            </a:r>
            <a:r>
              <a:rPr lang="zh-CN" altLang="en-US" dirty="0"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  <a:t>字</a:t>
            </a:r>
            <a:r>
              <a:rPr lang="zh-CN" altLang="en-US" dirty="0" smtClean="0">
                <a:solidFill>
                  <a:schemeClr val="accent2"/>
                </a:solidFill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  <a:t>叫</a:t>
            </a:r>
            <a:r>
              <a:rPr lang="en-US" altLang="zh-CN" dirty="0" smtClean="0"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  <a:t>, My name is called</a:t>
            </a:r>
            <a:r>
              <a:rPr lang="en-US" dirty="0"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  <a:t/>
            </a:r>
            <a:br>
              <a:rPr lang="en-US" dirty="0"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</a:br>
            <a:r>
              <a:rPr lang="en-US" dirty="0" smtClean="0"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  <a:t/>
            </a:r>
            <a:br>
              <a:rPr lang="en-US" dirty="0" smtClean="0"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</a:br>
            <a:r>
              <a:rPr lang="en-US" dirty="0" smtClean="0"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  <a:t>4. </a:t>
            </a:r>
            <a:r>
              <a:rPr lang="zh-CN" altLang="en-US" dirty="0" smtClean="0"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  <a:t>我</a:t>
            </a:r>
            <a:r>
              <a:rPr lang="zh-CN" altLang="en-US" dirty="0">
                <a:latin typeface="DFPHei-W5J-Pinyin3UUA-AZ" panose="020B0500000000000000" pitchFamily="34" charset="-122"/>
                <a:ea typeface="DFPHei-W5J-Pinyin3UUA-AZ" panose="020B0500000000000000" pitchFamily="34" charset="-122"/>
              </a:rPr>
              <a:t>的</a:t>
            </a:r>
            <a:r>
              <a:rPr lang="zh-CN" altLang="en-US" dirty="0"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  <a:t>名字</a:t>
            </a:r>
            <a:r>
              <a:rPr lang="zh-CN" altLang="en-US" dirty="0" smtClean="0">
                <a:solidFill>
                  <a:schemeClr val="accent1"/>
                </a:solidFill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  <a:t>是</a:t>
            </a:r>
            <a:r>
              <a:rPr lang="en-US" altLang="zh-CN" dirty="0" smtClean="0"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  <a:t>, My name is</a:t>
            </a:r>
            <a:br>
              <a:rPr lang="en-US" altLang="zh-CN" dirty="0" smtClean="0"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</a:br>
            <a:r>
              <a:rPr lang="en-US" altLang="zh-CN" dirty="0"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  <a:t/>
            </a:r>
            <a:br>
              <a:rPr lang="en-US" altLang="zh-CN" dirty="0"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</a:br>
            <a:endParaRPr lang="en-US" dirty="0">
              <a:latin typeface="DFPHei-W5J-Pinyin1UUA-AZ" panose="020B0500000000000000" pitchFamily="34" charset="-122"/>
              <a:ea typeface="DFPHei-W5J-Pinyin1UUA-AZ" panose="020B0500000000000000" pitchFamily="34" charset="-122"/>
            </a:endParaRPr>
          </a:p>
        </p:txBody>
      </p:sp>
      <p:pic>
        <p:nvPicPr>
          <p:cNvPr id="3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6324600" y="381000"/>
            <a:ext cx="609600" cy="609600"/>
          </a:xfrm>
          <a:prstGeom prst="rect">
            <a:avLst/>
          </a:prstGeom>
        </p:spPr>
      </p:pic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6324600" y="1905000"/>
            <a:ext cx="609600" cy="609600"/>
          </a:xfrm>
          <a:prstGeom prst="rect">
            <a:avLst/>
          </a:prstGeom>
        </p:spPr>
      </p:pic>
      <p:pic>
        <p:nvPicPr>
          <p:cNvPr id="5" name="Recorded Sound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153400" y="2819400"/>
            <a:ext cx="609600" cy="609600"/>
          </a:xfrm>
          <a:prstGeom prst="rect">
            <a:avLst/>
          </a:prstGeom>
        </p:spPr>
      </p:pic>
      <p:pic>
        <p:nvPicPr>
          <p:cNvPr id="7" name="Recorded Sound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7628206" y="4648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5707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90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791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422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10189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7514"/>
            <a:ext cx="8229600" cy="1486486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  <a:t/>
            </a:r>
            <a:br>
              <a:rPr lang="en-US" altLang="zh-CN" dirty="0" smtClean="0"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</a:br>
            <a:r>
              <a:rPr lang="zh-CN" altLang="en-US" b="1" dirty="0" smtClean="0"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  <a:t>它</a:t>
            </a:r>
            <a:r>
              <a:rPr lang="zh-CN" altLang="en-US" dirty="0" smtClean="0"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  <a:t> </a:t>
            </a:r>
            <a:r>
              <a:rPr lang="en-US" altLang="zh-CN" dirty="0" smtClean="0"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  <a:t>it/</a:t>
            </a:r>
            <a:r>
              <a:rPr lang="zh-CN" altLang="en-US" dirty="0" smtClean="0"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  <a:t> </a:t>
            </a:r>
            <a:r>
              <a:rPr lang="zh-CN" altLang="en-US" b="1" dirty="0" smtClean="0">
                <a:solidFill>
                  <a:schemeClr val="tx2"/>
                </a:solidFill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  <a:t>他</a:t>
            </a:r>
            <a:r>
              <a:rPr lang="zh-CN" altLang="en-US" dirty="0" smtClean="0"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  <a:t> </a:t>
            </a:r>
            <a:r>
              <a:rPr lang="en-US" altLang="zh-CN" dirty="0" smtClean="0"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  <a:t>he, him/ </a:t>
            </a:r>
            <a:r>
              <a:rPr lang="zh-CN" altLang="en-US" b="1" dirty="0" smtClean="0">
                <a:solidFill>
                  <a:schemeClr val="accent2"/>
                </a:solidFill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  <a:t>她</a:t>
            </a:r>
            <a:r>
              <a:rPr lang="zh-CN" altLang="en-US" dirty="0" smtClean="0"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  <a:t> </a:t>
            </a:r>
            <a:r>
              <a:rPr lang="en-US" altLang="zh-CN" dirty="0" smtClean="0"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  <a:t>she, her</a:t>
            </a:r>
            <a:br>
              <a:rPr lang="en-US" altLang="zh-CN" dirty="0" smtClean="0"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</a:br>
            <a:r>
              <a:rPr lang="en-US" altLang="zh-CN" sz="2700" dirty="0" smtClean="0"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  <a:t>These three characters all pronounce the same. </a:t>
            </a:r>
            <a:r>
              <a:rPr lang="en-US" altLang="zh-CN" dirty="0"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  <a:t/>
            </a:r>
            <a:br>
              <a:rPr lang="en-US" altLang="zh-CN" dirty="0"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</a:b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2514600" y="1752600"/>
            <a:ext cx="4572000" cy="3477875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altLang="zh-CN" sz="4400" dirty="0" smtClean="0">
              <a:latin typeface="DFPHei-W5J-Pinyin1UUA-AZ" panose="020B0500000000000000" pitchFamily="34" charset="-122"/>
              <a:ea typeface="DFPHei-W5J-Pinyin1UUA-AZ" panose="020B0500000000000000" pitchFamily="34" charset="-122"/>
            </a:endParaRPr>
          </a:p>
          <a:p>
            <a:r>
              <a:rPr lang="zh-CN" altLang="en-US" sz="4400" dirty="0" smtClean="0"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  <a:t>男生</a:t>
            </a:r>
            <a:r>
              <a:rPr lang="en-US" altLang="zh-CN" sz="4400" dirty="0" smtClean="0"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  <a:t>, </a:t>
            </a:r>
            <a:r>
              <a:rPr lang="zh-CN" altLang="en-US" sz="4400" dirty="0" smtClean="0"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  <a:t>男孩</a:t>
            </a:r>
            <a:r>
              <a:rPr lang="en-US" altLang="zh-CN" sz="4400" dirty="0" smtClean="0"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  <a:t>,</a:t>
            </a:r>
            <a:r>
              <a:rPr lang="zh-CN" altLang="en-US" sz="4400" dirty="0" smtClean="0"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  <a:t> </a:t>
            </a:r>
            <a:r>
              <a:rPr lang="en-US" altLang="zh-CN" sz="4400" dirty="0" smtClean="0"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  <a:t>boy</a:t>
            </a:r>
          </a:p>
          <a:p>
            <a:endParaRPr lang="en-US" altLang="zh-CN" sz="4400" dirty="0">
              <a:latin typeface="DFPHei-W5J-Pinyin1UUA-AZ" panose="020B0500000000000000" pitchFamily="34" charset="-122"/>
              <a:ea typeface="DFPHei-W5J-Pinyin1UUA-AZ" panose="020B0500000000000000" pitchFamily="34" charset="-122"/>
            </a:endParaRPr>
          </a:p>
          <a:p>
            <a:r>
              <a:rPr lang="zh-CN" altLang="en-US" sz="4400" dirty="0"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  <a:t>女</a:t>
            </a:r>
            <a:r>
              <a:rPr lang="zh-CN" altLang="en-US" sz="4400" dirty="0" smtClean="0"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  <a:t>生</a:t>
            </a:r>
            <a:r>
              <a:rPr lang="en-US" altLang="zh-CN" sz="4400" dirty="0" smtClean="0"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  <a:t>, </a:t>
            </a:r>
            <a:r>
              <a:rPr lang="zh-CN" altLang="en-US" sz="4400" dirty="0" smtClean="0"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  <a:t>女孩</a:t>
            </a:r>
            <a:r>
              <a:rPr lang="en-US" altLang="zh-CN" sz="4400" dirty="0" smtClean="0"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  <a:t>,</a:t>
            </a:r>
            <a:r>
              <a:rPr lang="zh-CN" altLang="en-US" sz="4400" dirty="0" smtClean="0"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  <a:t> </a:t>
            </a:r>
            <a:r>
              <a:rPr lang="en-US" altLang="zh-CN" sz="4400" dirty="0" smtClean="0"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  <a:t>girl</a:t>
            </a:r>
            <a:r>
              <a:rPr lang="zh-CN" altLang="en-US" sz="4400" dirty="0" smtClean="0"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  <a:t> </a:t>
            </a:r>
            <a:r>
              <a:rPr lang="en-US" sz="4400" dirty="0"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  <a:t/>
            </a:r>
            <a:br>
              <a:rPr lang="en-US" sz="4400" dirty="0"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</a:br>
            <a:endParaRPr lang="en-US" sz="4400" dirty="0">
              <a:latin typeface="DFPHei-W5J-Pinyin1UUA-AZ" panose="020B0500000000000000" pitchFamily="34" charset="-122"/>
              <a:ea typeface="DFPHei-W5J-Pinyin1UUA-AZ" panose="020B0500000000000000" pitchFamily="34" charset="-122"/>
            </a:endParaRPr>
          </a:p>
        </p:txBody>
      </p:sp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8001000" y="304800"/>
            <a:ext cx="609600" cy="609600"/>
          </a:xfrm>
          <a:prstGeom prst="rect">
            <a:avLst/>
          </a:prstGeom>
        </p:spPr>
      </p:pic>
      <p:pic>
        <p:nvPicPr>
          <p:cNvPr id="5" name="Recorded Sound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905000" y="2514600"/>
            <a:ext cx="609600" cy="609600"/>
          </a:xfrm>
          <a:prstGeom prst="rect">
            <a:avLst/>
          </a:prstGeom>
        </p:spPr>
      </p:pic>
      <p:pic>
        <p:nvPicPr>
          <p:cNvPr id="6" name="Recorded Sound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5791200" y="2192215"/>
            <a:ext cx="609600" cy="609600"/>
          </a:xfrm>
          <a:prstGeom prst="rect">
            <a:avLst/>
          </a:prstGeom>
        </p:spPr>
      </p:pic>
      <p:pic>
        <p:nvPicPr>
          <p:cNvPr id="7" name="Recorded Sound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905000" y="4038600"/>
            <a:ext cx="609600" cy="609600"/>
          </a:xfrm>
          <a:prstGeom prst="rect">
            <a:avLst/>
          </a:prstGeom>
        </p:spPr>
      </p:pic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6330462" y="40386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8162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91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829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909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880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8025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4724400" y="1447800"/>
            <a:ext cx="406143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altLang="zh-CN" sz="4400" dirty="0" smtClean="0">
              <a:latin typeface="DFPHei-W5J-Pinyin1UUA-AZ" panose="020B0500000000000000" pitchFamily="34" charset="-122"/>
              <a:ea typeface="DFPHei-W5J-Pinyin1UUA-AZ" panose="020B0500000000000000" pitchFamily="34" charset="-122"/>
            </a:endParaRPr>
          </a:p>
          <a:p>
            <a:r>
              <a:rPr lang="zh-CN" altLang="en-US" sz="4400" dirty="0" smtClean="0"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  <a:t>身体 </a:t>
            </a:r>
            <a:r>
              <a:rPr lang="en-US" altLang="zh-CN" sz="4400" dirty="0" smtClean="0"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  <a:t>body</a:t>
            </a:r>
          </a:p>
          <a:p>
            <a:endParaRPr lang="en-US" altLang="zh-CN" sz="4400" dirty="0" smtClean="0">
              <a:latin typeface="DFPHei-W5J-Pinyin1UUA-AZ" panose="020B0500000000000000" pitchFamily="34" charset="-122"/>
              <a:ea typeface="DFPHei-W5J-Pinyin1UUA-AZ" panose="020B0500000000000000" pitchFamily="34" charset="-122"/>
            </a:endParaRPr>
          </a:p>
          <a:p>
            <a:r>
              <a:rPr lang="zh-CN" altLang="en-US" sz="4400" dirty="0" smtClean="0"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  <a:t>多高 </a:t>
            </a:r>
            <a:r>
              <a:rPr lang="en-US" altLang="zh-CN" dirty="0">
                <a:latin typeface="+mj-lt"/>
                <a:ea typeface="DFPHei-W5J-Pinyin1UUA-AZ" panose="020B0500000000000000" pitchFamily="34" charset="-122"/>
              </a:rPr>
              <a:t>W</a:t>
            </a:r>
            <a:r>
              <a:rPr lang="en-US" altLang="zh-CN" dirty="0" smtClean="0">
                <a:latin typeface="+mj-lt"/>
                <a:ea typeface="DFPHei-W5J-Pinyin1UUA-AZ" panose="020B0500000000000000" pitchFamily="34" charset="-122"/>
              </a:rPr>
              <a:t>hat’s the height?</a:t>
            </a:r>
            <a:endParaRPr lang="en-US" altLang="zh-CN" dirty="0" smtClean="0">
              <a:latin typeface="DFPHei-W5J-Pinyin1UUA-AZ" panose="020B0500000000000000" pitchFamily="34" charset="-122"/>
              <a:ea typeface="DFPHei-W5J-Pinyin1UUA-AZ" panose="020B0500000000000000" pitchFamily="34" charset="-122"/>
            </a:endParaRPr>
          </a:p>
          <a:p>
            <a:endParaRPr lang="en-US" altLang="zh-CN" sz="4400" dirty="0" smtClean="0">
              <a:latin typeface="DFPHei-W5J-Pinyin1UUA-AZ" panose="020B0500000000000000" pitchFamily="34" charset="-122"/>
              <a:ea typeface="DFPHei-W5J-Pinyin1UUA-AZ" panose="020B0500000000000000" pitchFamily="34" charset="-122"/>
            </a:endParaRPr>
          </a:p>
          <a:p>
            <a:r>
              <a:rPr lang="zh-CN" altLang="en-US" sz="4400" dirty="0" smtClean="0"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  <a:t>多重 </a:t>
            </a:r>
            <a:r>
              <a:rPr lang="en-US" altLang="zh-CN" sz="2000" dirty="0">
                <a:latin typeface="+mj-lt"/>
                <a:ea typeface="DFPHei-W5J-Pinyin1UUA-AZ" panose="020B0500000000000000" pitchFamily="34" charset="-122"/>
              </a:rPr>
              <a:t>W</a:t>
            </a:r>
            <a:r>
              <a:rPr lang="en-US" altLang="zh-CN" sz="2000" dirty="0" smtClean="0">
                <a:latin typeface="+mj-lt"/>
                <a:ea typeface="DFPHei-W5J-Pinyin1UUA-AZ" panose="020B0500000000000000" pitchFamily="34" charset="-122"/>
              </a:rPr>
              <a:t>hat’s the weight?</a:t>
            </a:r>
            <a:endParaRPr lang="en-US" sz="4400" dirty="0">
              <a:latin typeface="DFPHei-W5J-Pinyin1UUA-AZ" panose="020B0500000000000000" pitchFamily="34" charset="-122"/>
              <a:ea typeface="DFPHei-W5J-Pinyin1UUA-AZ" panose="020B0500000000000000" pitchFamily="34" charset="-122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81000" y="1981200"/>
            <a:ext cx="2031325" cy="37856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4800" b="1" dirty="0">
                <a:latin typeface="DFPBiaoKaiW5_ZhuIn-AZ" panose="03000500000000000000" pitchFamily="66" charset="-120"/>
                <a:ea typeface="DFPBiaoKaiW5_ZhuIn-AZ" panose="03000500000000000000" pitchFamily="66" charset="-120"/>
              </a:rPr>
              <a:t>身</a:t>
            </a:r>
            <a:r>
              <a:rPr lang="zh-TW" altLang="en-US" sz="4800" b="1" dirty="0" smtClean="0">
                <a:latin typeface="DFPBiaoKaiW5_ZhuIn-AZ" panose="03000500000000000000" pitchFamily="66" charset="-120"/>
                <a:ea typeface="DFPBiaoKaiW5_ZhuIn-AZ" panose="03000500000000000000" pitchFamily="66" charset="-120"/>
              </a:rPr>
              <a:t>體</a:t>
            </a:r>
            <a:endParaRPr lang="en-US" altLang="zh-TW" sz="4800" b="1" dirty="0" smtClean="0">
              <a:latin typeface="DFPBiaoKaiW5_ZhuIn-AZ" panose="03000500000000000000" pitchFamily="66" charset="-120"/>
              <a:ea typeface="DFPBiaoKaiW5_ZhuIn-AZ" panose="03000500000000000000" pitchFamily="66" charset="-120"/>
            </a:endParaRPr>
          </a:p>
          <a:p>
            <a:endParaRPr lang="en-US" altLang="zh-TW" sz="4800" b="1" dirty="0" smtClean="0">
              <a:latin typeface="DFPBiaoKaiW5_ZhuIn-AZ" panose="03000500000000000000" pitchFamily="66" charset="-120"/>
              <a:ea typeface="DFPBiaoKaiW5_ZhuIn-AZ" panose="03000500000000000000" pitchFamily="66" charset="-120"/>
            </a:endParaRPr>
          </a:p>
          <a:p>
            <a:r>
              <a:rPr lang="zh-TW" altLang="en-US" sz="4800" b="1" dirty="0" smtClean="0">
                <a:latin typeface="DFPBiaoKaiW5_ZhuIn-AZ" panose="03000500000000000000" pitchFamily="66" charset="-120"/>
                <a:ea typeface="DFPBiaoKaiW5_ZhuIn-AZ" panose="03000500000000000000" pitchFamily="66" charset="-120"/>
              </a:rPr>
              <a:t>多高</a:t>
            </a:r>
            <a:endParaRPr lang="en-US" altLang="zh-TW" sz="4800" b="1" dirty="0" smtClean="0">
              <a:latin typeface="DFPBiaoKaiW5_ZhuIn-AZ" panose="03000500000000000000" pitchFamily="66" charset="-120"/>
              <a:ea typeface="DFPBiaoKaiW5_ZhuIn-AZ" panose="03000500000000000000" pitchFamily="66" charset="-120"/>
            </a:endParaRPr>
          </a:p>
          <a:p>
            <a:endParaRPr lang="en-US" altLang="zh-TW" sz="4800" b="1" dirty="0" smtClean="0">
              <a:latin typeface="DFPBiaoKaiW5_ZhuIn-AZ" panose="03000500000000000000" pitchFamily="66" charset="-120"/>
              <a:ea typeface="DFPBiaoKaiW5_ZhuIn-AZ" panose="03000500000000000000" pitchFamily="66" charset="-120"/>
            </a:endParaRPr>
          </a:p>
          <a:p>
            <a:r>
              <a:rPr lang="zh-TW" altLang="en-US" sz="4800" b="1" dirty="0" smtClean="0">
                <a:latin typeface="DFPBiaoKaiW5_ZhuIn-AZ" panose="03000500000000000000" pitchFamily="66" charset="-120"/>
                <a:ea typeface="DFPBiaoKaiW5_ZhuIn-AZ" panose="03000500000000000000" pitchFamily="66" charset="-120"/>
              </a:rPr>
              <a:t>多</a:t>
            </a:r>
            <a:r>
              <a:rPr lang="zh-TW" altLang="en-US" sz="4800" b="1" dirty="0">
                <a:latin typeface="DFPBiaoKaiW5_ZhuIn-AZ" panose="03000500000000000000" pitchFamily="66" charset="-120"/>
                <a:ea typeface="DFPBiaoKaiW5_ZhuIn-AZ" panose="03000500000000000000" pitchFamily="66" charset="-120"/>
              </a:rPr>
              <a:t>重</a:t>
            </a:r>
            <a:endParaRPr lang="en-US" sz="4800" dirty="0">
              <a:latin typeface="DFPBiaoKaiW5_ZhuIn-AZ" panose="03000500000000000000" pitchFamily="66" charset="-120"/>
              <a:ea typeface="DFPBiaoKaiW5_ZhuIn-AZ" panose="03000500000000000000" pitchFamily="66" charset="-120"/>
            </a:endParaRPr>
          </a:p>
        </p:txBody>
      </p:sp>
      <p:pic>
        <p:nvPicPr>
          <p:cNvPr id="5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7696200" y="2005818"/>
            <a:ext cx="609600" cy="609600"/>
          </a:xfrm>
          <a:prstGeom prst="rect">
            <a:avLst/>
          </a:prstGeom>
        </p:spPr>
      </p:pic>
      <p:pic>
        <p:nvPicPr>
          <p:cNvPr id="6" name="Recorded Sound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934200" y="3264426"/>
            <a:ext cx="609600" cy="609600"/>
          </a:xfrm>
          <a:prstGeom prst="rect">
            <a:avLst/>
          </a:prstGeom>
        </p:spPr>
      </p:pic>
      <p:pic>
        <p:nvPicPr>
          <p:cNvPr id="7" name="Recorded Sound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7707923" y="4724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5841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52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874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899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-21102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US" sz="2800" dirty="0" smtClean="0"/>
              <a:t>Body Part song </a:t>
            </a:r>
            <a:endParaRPr lang="en-US" sz="2800" dirty="0"/>
          </a:p>
        </p:txBody>
      </p:sp>
      <p:sp>
        <p:nvSpPr>
          <p:cNvPr id="3" name="Rectangle 2"/>
          <p:cNvSpPr/>
          <p:nvPr/>
        </p:nvSpPr>
        <p:spPr>
          <a:xfrm>
            <a:off x="4835769" y="152401"/>
            <a:ext cx="4003431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 smtClean="0"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  <a:t>1. </a:t>
            </a:r>
            <a:r>
              <a:rPr lang="zh-CN" altLang="en-US" sz="4000" dirty="0" smtClean="0"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  <a:t>头儿</a:t>
            </a:r>
            <a:r>
              <a:rPr lang="en-US" altLang="zh-CN" sz="4000" dirty="0" smtClean="0"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  <a:t>,</a:t>
            </a:r>
            <a:r>
              <a:rPr lang="zh-CN" altLang="en-US" sz="4000" dirty="0" smtClean="0"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  <a:t> </a:t>
            </a:r>
            <a:r>
              <a:rPr lang="en-US" altLang="zh-CN" sz="4000" dirty="0" smtClean="0"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  <a:t>head</a:t>
            </a:r>
          </a:p>
          <a:p>
            <a:endParaRPr lang="en-US" altLang="zh-CN" sz="4000" dirty="0" smtClean="0">
              <a:latin typeface="DFPHei-W5J-Pinyin1UUA-AZ" panose="020B0500000000000000" pitchFamily="34" charset="-122"/>
              <a:ea typeface="DFPHei-W5J-Pinyin1UUA-AZ" panose="020B0500000000000000" pitchFamily="34" charset="-122"/>
            </a:endParaRPr>
          </a:p>
          <a:p>
            <a:r>
              <a:rPr lang="en-US" altLang="zh-CN" sz="4000" dirty="0" smtClean="0"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  <a:t>2. </a:t>
            </a:r>
            <a:r>
              <a:rPr lang="zh-CN" altLang="en-US" sz="4000" dirty="0" smtClean="0"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  <a:t>肩膀</a:t>
            </a:r>
            <a:r>
              <a:rPr lang="en-US" altLang="zh-CN" sz="4000" dirty="0" smtClean="0"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  <a:t>, shoulders</a:t>
            </a:r>
          </a:p>
          <a:p>
            <a:endParaRPr lang="en-US" altLang="zh-CN" sz="4000" dirty="0" smtClean="0">
              <a:latin typeface="DFPHei-W5J-Pinyin1UUA-AZ" panose="020B0500000000000000" pitchFamily="34" charset="-122"/>
              <a:ea typeface="DFPHei-W5J-Pinyin1UUA-AZ" panose="020B0500000000000000" pitchFamily="34" charset="-122"/>
            </a:endParaRPr>
          </a:p>
          <a:p>
            <a:r>
              <a:rPr lang="en-US" altLang="zh-CN" sz="4000" dirty="0" smtClean="0"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  <a:t>3. </a:t>
            </a:r>
            <a:r>
              <a:rPr lang="zh-CN" altLang="en-US" sz="4000" dirty="0" smtClean="0"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  <a:t>膝</a:t>
            </a:r>
            <a:r>
              <a:rPr lang="en-US" altLang="zh-CN" sz="4000" dirty="0" smtClean="0"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  <a:t>, knee</a:t>
            </a:r>
          </a:p>
          <a:p>
            <a:endParaRPr lang="en-US" altLang="zh-CN" sz="4000" dirty="0" smtClean="0">
              <a:latin typeface="DFPHei-W5J-Pinyin1UUA-AZ" panose="020B0500000000000000" pitchFamily="34" charset="-122"/>
              <a:ea typeface="DFPHei-W5J-Pinyin1UUA-AZ" panose="020B0500000000000000" pitchFamily="34" charset="-122"/>
            </a:endParaRPr>
          </a:p>
          <a:p>
            <a:r>
              <a:rPr lang="en-US" altLang="zh-CN" sz="4000" dirty="0" smtClean="0"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  <a:t>4. </a:t>
            </a:r>
            <a:r>
              <a:rPr lang="zh-CN" altLang="en-US" sz="4000" dirty="0" smtClean="0"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  <a:t>脚</a:t>
            </a:r>
            <a:r>
              <a:rPr lang="en-US" altLang="zh-CN" sz="4000" dirty="0" smtClean="0"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  <a:t>, foot</a:t>
            </a:r>
          </a:p>
          <a:p>
            <a:endParaRPr lang="en-US" altLang="zh-CN" sz="4000" dirty="0" smtClean="0">
              <a:latin typeface="DFPHei-W5J-Pinyin1UUA-AZ" panose="020B0500000000000000" pitchFamily="34" charset="-122"/>
              <a:ea typeface="DFPHei-W5J-Pinyin1UUA-AZ" panose="020B0500000000000000" pitchFamily="34" charset="-122"/>
            </a:endParaRPr>
          </a:p>
          <a:p>
            <a:r>
              <a:rPr lang="en-US" altLang="zh-CN" sz="4000" dirty="0" smtClean="0"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  <a:t>5. </a:t>
            </a:r>
            <a:r>
              <a:rPr lang="zh-CN" altLang="en-US" sz="4000" dirty="0" smtClean="0"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  <a:t>趾</a:t>
            </a:r>
            <a:r>
              <a:rPr lang="en-US" altLang="zh-CN" sz="4000" dirty="0" smtClean="0"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  <a:t>, toes</a:t>
            </a:r>
            <a:endParaRPr lang="en-US" sz="4000" dirty="0">
              <a:latin typeface="DFPHei-W5J-Pinyin1UUA-AZ" panose="020B0500000000000000" pitchFamily="34" charset="-122"/>
              <a:ea typeface="DFPHei-W5J-Pinyin1UUA-AZ" panose="020B0500000000000000" pitchFamily="34" charset="-122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33400" y="1143000"/>
            <a:ext cx="30480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4800" b="1" dirty="0" smtClean="0">
                <a:latin typeface="DFPBiaoKaiW5_ZhuIn-AZ" panose="03000500000000000000" pitchFamily="66" charset="-120"/>
                <a:ea typeface="DFPBiaoKaiW5_ZhuIn-AZ" panose="03000500000000000000" pitchFamily="66" charset="-120"/>
              </a:rPr>
              <a:t>1. </a:t>
            </a:r>
            <a:r>
              <a:rPr lang="zh-TW" altLang="en-US" sz="4800" b="1" dirty="0" smtClean="0">
                <a:latin typeface="DFPBiaoKaiW5_ZhuIn-AZ" panose="03000500000000000000" pitchFamily="66" charset="-120"/>
                <a:ea typeface="DFPBiaoKaiW5_ZhuIn-AZ" panose="03000500000000000000" pitchFamily="66" charset="-120"/>
              </a:rPr>
              <a:t>頭兒</a:t>
            </a:r>
            <a:endParaRPr lang="en-US" altLang="zh-TW" sz="4800" b="1" dirty="0" smtClean="0">
              <a:latin typeface="DFPBiaoKaiW5_ZhuIn-AZ" panose="03000500000000000000" pitchFamily="66" charset="-120"/>
              <a:ea typeface="DFPBiaoKaiW5_ZhuIn-AZ" panose="03000500000000000000" pitchFamily="66" charset="-120"/>
            </a:endParaRPr>
          </a:p>
          <a:p>
            <a:r>
              <a:rPr lang="en-US" altLang="zh-TW" sz="4800" b="1" dirty="0" smtClean="0">
                <a:latin typeface="DFPBiaoKaiW5_ZhuIn-AZ" panose="03000500000000000000" pitchFamily="66" charset="-120"/>
                <a:ea typeface="DFPBiaoKaiW5_ZhuIn-AZ" panose="03000500000000000000" pitchFamily="66" charset="-120"/>
              </a:rPr>
              <a:t>2. </a:t>
            </a:r>
            <a:r>
              <a:rPr lang="zh-TW" altLang="en-US" sz="4800" b="1" dirty="0" smtClean="0">
                <a:latin typeface="DFPBiaoKaiW5_ZhuIn-AZ" panose="03000500000000000000" pitchFamily="66" charset="-120"/>
                <a:ea typeface="DFPBiaoKaiW5_ZhuIn-AZ" panose="03000500000000000000" pitchFamily="66" charset="-120"/>
              </a:rPr>
              <a:t>肩膀</a:t>
            </a:r>
            <a:endParaRPr lang="en-US" altLang="zh-TW" sz="4800" b="1" dirty="0" smtClean="0">
              <a:latin typeface="DFPBiaoKaiW5_ZhuIn-AZ" panose="03000500000000000000" pitchFamily="66" charset="-120"/>
              <a:ea typeface="DFPBiaoKaiW5_ZhuIn-AZ" panose="03000500000000000000" pitchFamily="66" charset="-120"/>
            </a:endParaRPr>
          </a:p>
          <a:p>
            <a:r>
              <a:rPr lang="en-US" altLang="zh-TW" sz="4800" b="1" dirty="0" smtClean="0">
                <a:latin typeface="DFPBiaoKaiW5_ZhuIn-AZ" panose="03000500000000000000" pitchFamily="66" charset="-120"/>
                <a:ea typeface="DFPBiaoKaiW5_ZhuIn-AZ" panose="03000500000000000000" pitchFamily="66" charset="-120"/>
              </a:rPr>
              <a:t>3. </a:t>
            </a:r>
            <a:r>
              <a:rPr lang="zh-TW" altLang="en-US" sz="4800" b="1" dirty="0" smtClean="0">
                <a:latin typeface="DFPBiaoKaiW5_ZhuIn-AZ" panose="03000500000000000000" pitchFamily="66" charset="-120"/>
                <a:ea typeface="DFPBiaoKaiW5_ZhuIn-AZ" panose="03000500000000000000" pitchFamily="66" charset="-120"/>
              </a:rPr>
              <a:t>膝</a:t>
            </a:r>
            <a:endParaRPr lang="en-US" altLang="zh-TW" sz="4800" b="1" dirty="0" smtClean="0">
              <a:latin typeface="DFPBiaoKaiW5_ZhuIn-AZ" panose="03000500000000000000" pitchFamily="66" charset="-120"/>
              <a:ea typeface="DFPBiaoKaiW5_ZhuIn-AZ" panose="03000500000000000000" pitchFamily="66" charset="-120"/>
            </a:endParaRPr>
          </a:p>
          <a:p>
            <a:r>
              <a:rPr lang="en-US" altLang="zh-TW" sz="4800" b="1" dirty="0" smtClean="0">
                <a:latin typeface="DFPBiaoKaiW5_ZhuIn-AZ" panose="03000500000000000000" pitchFamily="66" charset="-120"/>
                <a:ea typeface="DFPBiaoKaiW5_ZhuIn-AZ" panose="03000500000000000000" pitchFamily="66" charset="-120"/>
              </a:rPr>
              <a:t>4. </a:t>
            </a:r>
            <a:r>
              <a:rPr lang="zh-TW" altLang="en-US" sz="4800" b="1" dirty="0" smtClean="0">
                <a:latin typeface="DFPBiaoKaiW5_ZhuIn-AZ" panose="03000500000000000000" pitchFamily="66" charset="-120"/>
                <a:ea typeface="DFPBiaoKaiW5_ZhuIn-AZ" panose="03000500000000000000" pitchFamily="66" charset="-120"/>
              </a:rPr>
              <a:t>腳</a:t>
            </a:r>
            <a:endParaRPr lang="en-US" altLang="zh-TW" sz="4800" b="1" dirty="0" smtClean="0">
              <a:latin typeface="DFPBiaoKaiW5_ZhuIn-AZ" panose="03000500000000000000" pitchFamily="66" charset="-120"/>
              <a:ea typeface="DFPBiaoKaiW5_ZhuIn-AZ" panose="03000500000000000000" pitchFamily="66" charset="-120"/>
            </a:endParaRPr>
          </a:p>
          <a:p>
            <a:r>
              <a:rPr lang="en-US" altLang="zh-TW" sz="4800" b="1" dirty="0" smtClean="0">
                <a:latin typeface="DFPBiaoKaiW5_ZhuIn-AZ" panose="03000500000000000000" pitchFamily="66" charset="-120"/>
                <a:ea typeface="DFPBiaoKaiW5_ZhuIn-AZ" panose="03000500000000000000" pitchFamily="66" charset="-120"/>
              </a:rPr>
              <a:t>5. </a:t>
            </a:r>
            <a:r>
              <a:rPr lang="zh-TW" altLang="en-US" sz="4800" b="1" dirty="0" smtClean="0">
                <a:latin typeface="DFPBiaoKaiW5_ZhuIn-AZ" panose="03000500000000000000" pitchFamily="66" charset="-120"/>
                <a:ea typeface="DFPBiaoKaiW5_ZhuIn-AZ" panose="03000500000000000000" pitchFamily="66" charset="-120"/>
              </a:rPr>
              <a:t>趾</a:t>
            </a:r>
            <a:endParaRPr lang="en-US" sz="4800" dirty="0">
              <a:latin typeface="DFPBiaoKaiW5_ZhuIn-AZ" panose="03000500000000000000" pitchFamily="66" charset="-120"/>
              <a:ea typeface="DFPBiaoKaiW5_ZhuIn-AZ" panose="03000500000000000000" pitchFamily="66" charset="-120"/>
            </a:endParaRPr>
          </a:p>
        </p:txBody>
      </p:sp>
      <p:pic>
        <p:nvPicPr>
          <p:cNvPr id="5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8072511" y="174675"/>
            <a:ext cx="609600" cy="609600"/>
          </a:xfrm>
          <a:prstGeom prst="rect">
            <a:avLst/>
          </a:prstGeom>
        </p:spPr>
      </p:pic>
      <p:pic>
        <p:nvPicPr>
          <p:cNvPr id="6" name="Recorded Sound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8229600" y="1538068"/>
            <a:ext cx="609600" cy="609600"/>
          </a:xfrm>
          <a:prstGeom prst="rect">
            <a:avLst/>
          </a:prstGeom>
        </p:spPr>
      </p:pic>
      <p:pic>
        <p:nvPicPr>
          <p:cNvPr id="7" name="Recorded Sound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7162800" y="3276333"/>
            <a:ext cx="609600" cy="609600"/>
          </a:xfrm>
          <a:prstGeom prst="rect">
            <a:avLst/>
          </a:prstGeom>
        </p:spPr>
      </p:pic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6858000" y="4495800"/>
            <a:ext cx="609600" cy="609600"/>
          </a:xfrm>
          <a:prstGeom prst="rect">
            <a:avLst/>
          </a:prstGeom>
        </p:spPr>
      </p:pic>
      <p:pic>
        <p:nvPicPr>
          <p:cNvPr id="9" name="Recorded Sound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7257757" y="574494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3451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57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819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626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671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706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54762"/>
          </a:xfrm>
        </p:spPr>
        <p:txBody>
          <a:bodyPr>
            <a:normAutofit/>
          </a:bodyPr>
          <a:lstStyle/>
          <a:p>
            <a:r>
              <a:rPr lang="zh-TW" altLang="en-US" sz="5400" dirty="0" smtClean="0"/>
              <a:t>一二三四五六七八九十</a:t>
            </a:r>
            <a:r>
              <a:rPr lang="en-US" altLang="zh-TW" sz="5400" dirty="0" smtClean="0"/>
              <a:t/>
            </a:r>
            <a:br>
              <a:rPr lang="en-US" altLang="zh-TW" sz="5400" dirty="0" smtClean="0"/>
            </a:br>
            <a:r>
              <a:rPr lang="en-US" altLang="zh-TW" sz="7200" dirty="0" smtClean="0"/>
              <a:t>1 2 3 4 5 6 7 8 9 10</a:t>
            </a:r>
            <a:endParaRPr lang="en-US" sz="7200" dirty="0"/>
          </a:p>
        </p:txBody>
      </p:sp>
      <p:pic>
        <p:nvPicPr>
          <p:cNvPr id="3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876800" y="1981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5742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98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274638"/>
            <a:ext cx="8915400" cy="6354762"/>
          </a:xfrm>
        </p:spPr>
        <p:txBody>
          <a:bodyPr>
            <a:normAutofit/>
          </a:bodyPr>
          <a:lstStyle/>
          <a:p>
            <a:r>
              <a:rPr lang="en-US" sz="4800" dirty="0" smtClean="0"/>
              <a:t>11 12 13 14 15 16 17 18 19 20</a:t>
            </a:r>
            <a:br>
              <a:rPr lang="en-US" sz="4800" dirty="0" smtClean="0"/>
            </a:br>
            <a:r>
              <a:rPr lang="en-US" sz="4800" dirty="0" smtClean="0"/>
              <a:t>21 22 23 24 25 26 27 28 29 30</a:t>
            </a:r>
            <a:br>
              <a:rPr lang="en-US" sz="4800" dirty="0" smtClean="0"/>
            </a:br>
            <a:r>
              <a:rPr lang="en-US" sz="4800" dirty="0" smtClean="0"/>
              <a:t>40 50 60 70 80 90 100</a:t>
            </a:r>
            <a:br>
              <a:rPr lang="en-US" sz="4800" dirty="0" smtClean="0"/>
            </a:br>
            <a:r>
              <a:rPr lang="en-US" sz="4800" dirty="0" smtClean="0"/>
              <a:t>1,000</a:t>
            </a:r>
            <a:br>
              <a:rPr lang="en-US" sz="4800" dirty="0" smtClean="0"/>
            </a:br>
            <a:r>
              <a:rPr lang="en-US" sz="4800" dirty="0" smtClean="0"/>
              <a:t>10,000</a:t>
            </a:r>
            <a:br>
              <a:rPr lang="en-US" sz="4800" dirty="0" smtClean="0"/>
            </a:br>
            <a:r>
              <a:rPr lang="en-US" sz="4800" dirty="0" smtClean="0"/>
              <a:t>100,000</a:t>
            </a:r>
            <a:br>
              <a:rPr lang="en-US" sz="4800" dirty="0" smtClean="0"/>
            </a:br>
            <a:r>
              <a:rPr lang="en-US" sz="4800" dirty="0" smtClean="0"/>
              <a:t>1,000,000</a:t>
            </a:r>
            <a:endParaRPr lang="en-US" sz="4800" dirty="0"/>
          </a:p>
        </p:txBody>
      </p:sp>
      <p:pic>
        <p:nvPicPr>
          <p:cNvPr id="3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8382000" y="914400"/>
            <a:ext cx="609600" cy="609600"/>
          </a:xfrm>
          <a:prstGeom prst="rect">
            <a:avLst/>
          </a:prstGeom>
        </p:spPr>
      </p:pic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8344486" y="1828800"/>
            <a:ext cx="609600" cy="609600"/>
          </a:xfrm>
          <a:prstGeom prst="rect">
            <a:avLst/>
          </a:prstGeom>
        </p:spPr>
      </p:pic>
      <p:pic>
        <p:nvPicPr>
          <p:cNvPr id="5" name="Recorded Sound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7467600" y="2429022"/>
            <a:ext cx="609600" cy="609600"/>
          </a:xfrm>
          <a:prstGeom prst="rect">
            <a:avLst/>
          </a:prstGeom>
        </p:spPr>
      </p:pic>
      <p:pic>
        <p:nvPicPr>
          <p:cNvPr id="6" name="Recorded Sound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5562600" y="3124200"/>
            <a:ext cx="609600" cy="609600"/>
          </a:xfrm>
          <a:prstGeom prst="rect">
            <a:avLst/>
          </a:prstGeom>
        </p:spPr>
      </p:pic>
      <p:pic>
        <p:nvPicPr>
          <p:cNvPr id="7" name="Recorded Sound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6019800" y="3886200"/>
            <a:ext cx="609600" cy="609600"/>
          </a:xfrm>
          <a:prstGeom prst="rect">
            <a:avLst/>
          </a:prstGeom>
        </p:spPr>
      </p:pic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5949462" y="4648200"/>
            <a:ext cx="609600" cy="609600"/>
          </a:xfrm>
          <a:prstGeom prst="rect">
            <a:avLst/>
          </a:prstGeom>
        </p:spPr>
      </p:pic>
      <p:pic>
        <p:nvPicPr>
          <p:cNvPr id="9" name="Recorded Sound">
            <a:hlinkClick r:id="" action="ppaction://media"/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5949462" y="5486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342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30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365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741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600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459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392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3606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209</Words>
  <Application>Microsoft Office PowerPoint</Application>
  <PresentationFormat>On-screen Show (4:3)</PresentationFormat>
  <Paragraphs>70</Paragraphs>
  <Slides>9</Slides>
  <Notes>0</Notes>
  <HiddenSlides>0</HiddenSlides>
  <MMClips>42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1. 你好  /   你好  2. 老師好   /  老师好  3. 村山老師好  /   村山老师好  4. 早安 / 早安  5. 早上好  / 早上好  </vt:lpstr>
      <vt:lpstr>PowerPoint Presentation</vt:lpstr>
      <vt:lpstr>PowerPoint Presentation</vt:lpstr>
      <vt:lpstr>1. 我 I, me   2. 我是, I am  3. 我的名字叫, My name is called  4. 我的名字是, My name is  </vt:lpstr>
      <vt:lpstr> 它 it/ 他 he, him/ 她 she, her These three characters all pronounce the same.  </vt:lpstr>
      <vt:lpstr>PowerPoint Presentation</vt:lpstr>
      <vt:lpstr>Body Part song </vt:lpstr>
      <vt:lpstr>一二三四五六七八九十 1 2 3 4 5 6 7 8 9 10</vt:lpstr>
      <vt:lpstr>11 12 13 14 15 16 17 18 19 20 21 22 23 24 25 26 27 28 29 30 40 50 60 70 80 90 100 1,000 10,000 100,000 1,000,000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Main</dc:creator>
  <cp:lastModifiedBy>Main</cp:lastModifiedBy>
  <cp:revision>10</cp:revision>
  <dcterms:created xsi:type="dcterms:W3CDTF">2013-09-30T03:20:11Z</dcterms:created>
  <dcterms:modified xsi:type="dcterms:W3CDTF">2013-09-30T04:42:59Z</dcterms:modified>
</cp:coreProperties>
</file>